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43"/>
  </p:notesMasterIdLst>
  <p:handoutMasterIdLst>
    <p:handoutMasterId r:id="rId44"/>
  </p:handoutMasterIdLst>
  <p:sldIdLst>
    <p:sldId id="257" r:id="rId5"/>
    <p:sldId id="423" r:id="rId6"/>
    <p:sldId id="400" r:id="rId7"/>
    <p:sldId id="465" r:id="rId8"/>
    <p:sldId id="464" r:id="rId9"/>
    <p:sldId id="466" r:id="rId10"/>
    <p:sldId id="467" r:id="rId11"/>
    <p:sldId id="468" r:id="rId12"/>
    <p:sldId id="424" r:id="rId13"/>
    <p:sldId id="469" r:id="rId14"/>
    <p:sldId id="470" r:id="rId15"/>
    <p:sldId id="425" r:id="rId16"/>
    <p:sldId id="471" r:id="rId17"/>
    <p:sldId id="426" r:id="rId18"/>
    <p:sldId id="472" r:id="rId19"/>
    <p:sldId id="428" r:id="rId20"/>
    <p:sldId id="473" r:id="rId21"/>
    <p:sldId id="474" r:id="rId22"/>
    <p:sldId id="430" r:id="rId23"/>
    <p:sldId id="429" r:id="rId24"/>
    <p:sldId id="475" r:id="rId25"/>
    <p:sldId id="431" r:id="rId26"/>
    <p:sldId id="477" r:id="rId27"/>
    <p:sldId id="478" r:id="rId28"/>
    <p:sldId id="432" r:id="rId29"/>
    <p:sldId id="476" r:id="rId30"/>
    <p:sldId id="433" r:id="rId31"/>
    <p:sldId id="434" r:id="rId32"/>
    <p:sldId id="479" r:id="rId33"/>
    <p:sldId id="435" r:id="rId34"/>
    <p:sldId id="436" r:id="rId35"/>
    <p:sldId id="480" r:id="rId36"/>
    <p:sldId id="437" r:id="rId37"/>
    <p:sldId id="438" r:id="rId38"/>
    <p:sldId id="439" r:id="rId39"/>
    <p:sldId id="440" r:id="rId40"/>
    <p:sldId id="441" r:id="rId41"/>
    <p:sldId id="391" r:id="rId42"/>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F26B43"/>
          </p15:clr>
        </p15:guide>
        <p15:guide id="3"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00C0"/>
    <a:srgbClr val="37335B"/>
    <a:srgbClr val="CCE8DA"/>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18" autoAdjust="0"/>
  </p:normalViewPr>
  <p:slideViewPr>
    <p:cSldViewPr snapToGrid="0">
      <p:cViewPr varScale="1">
        <p:scale>
          <a:sx n="97" d="100"/>
          <a:sy n="97" d="100"/>
        </p:scale>
        <p:origin x="90" y="258"/>
      </p:cViewPr>
      <p:guideLst>
        <p:guide pos="3840"/>
        <p:guide orient="horz" pos="2160"/>
      </p:guideLst>
    </p:cSldViewPr>
  </p:slideViewPr>
  <p:outlineViewPr>
    <p:cViewPr>
      <p:scale>
        <a:sx n="33" d="100"/>
        <a:sy n="33" d="100"/>
      </p:scale>
      <p:origin x="0" y="-2709"/>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114" d="100"/>
          <a:sy n="114" d="100"/>
        </p:scale>
        <p:origin x="2226"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D1471C2C-1567-47F4-803E-468024209D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a:extLst>
              <a:ext uri="{FF2B5EF4-FFF2-40B4-BE49-F238E27FC236}">
                <a16:creationId xmlns:a16="http://schemas.microsoft.com/office/drawing/2014/main" id="{058F5B09-2954-46C6-97BB-9E10649FE2C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99901395-E085-4F4B-8480-0D4D51470E22}" type="datetime1">
              <a:rPr lang="fr-FR" smtClean="0"/>
              <a:t>01/12/2024</a:t>
            </a:fld>
            <a:endParaRPr lang="fr-FR"/>
          </a:p>
        </p:txBody>
      </p:sp>
      <p:sp>
        <p:nvSpPr>
          <p:cNvPr id="4" name="Espace réservé du pied de page 3">
            <a:extLst>
              <a:ext uri="{FF2B5EF4-FFF2-40B4-BE49-F238E27FC236}">
                <a16:creationId xmlns:a16="http://schemas.microsoft.com/office/drawing/2014/main" id="{E39A204B-EBA9-4C6D-BFB2-A104F00C8E2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a:extLst>
              <a:ext uri="{FF2B5EF4-FFF2-40B4-BE49-F238E27FC236}">
                <a16:creationId xmlns:a16="http://schemas.microsoft.com/office/drawing/2014/main" id="{855F72FC-4D2D-4E5B-A4DD-62E2C822FB1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23CDBB5-5B4A-4483-935D-A73935186B4D}" type="slidenum">
              <a:rPr lang="fr-FR" smtClean="0"/>
              <a:t>‹N°›</a:t>
            </a:fld>
            <a:endParaRPr lang="fr-FR"/>
          </a:p>
        </p:txBody>
      </p:sp>
    </p:spTree>
    <p:extLst>
      <p:ext uri="{BB962C8B-B14F-4D97-AF65-F5344CB8AC3E}">
        <p14:creationId xmlns:p14="http://schemas.microsoft.com/office/powerpoint/2010/main" val="261923779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446A5458-2F44-415F-9D8B-C167BD79D5BC}" type="datetime1">
              <a:rPr lang="fr-FR" smtClean="0"/>
              <a:t>01/12/2024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a:t>Modifiez les styles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E7CCE34D-CFF1-4FFE-815B-D050E7ED2DFD}" type="slidenum">
              <a:rPr lang="fr-FR" smtClean="0"/>
              <a:t>‹N°›</a:t>
            </a:fld>
            <a:endParaRPr lang="fr-FR"/>
          </a:p>
        </p:txBody>
      </p:sp>
    </p:spTree>
    <p:extLst>
      <p:ext uri="{BB962C8B-B14F-4D97-AF65-F5344CB8AC3E}">
        <p14:creationId xmlns:p14="http://schemas.microsoft.com/office/powerpoint/2010/main" val="3979362889"/>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dirty="0"/>
          </a:p>
        </p:txBody>
      </p:sp>
      <p:sp>
        <p:nvSpPr>
          <p:cNvPr id="4" name="Espace réservé du numéro de diapositive 3"/>
          <p:cNvSpPr>
            <a:spLocks noGrp="1"/>
          </p:cNvSpPr>
          <p:nvPr>
            <p:ph type="sldNum" sz="quarter" idx="5"/>
          </p:nvPr>
        </p:nvSpPr>
        <p:spPr/>
        <p:txBody>
          <a:bodyPr rtlCol="0"/>
          <a:lstStyle/>
          <a:p>
            <a:pPr rtl="0"/>
            <a:fld id="{1983A999-5E0E-42CA-8400-604AE921FF7C}" type="slidenum">
              <a:rPr lang="fr-FR" smtClean="0"/>
              <a:t>1</a:t>
            </a:fld>
            <a:endParaRPr lang="fr-FR"/>
          </a:p>
        </p:txBody>
      </p:sp>
      <p:sp>
        <p:nvSpPr>
          <p:cNvPr id="5" name="Espace réservé de la date 4">
            <a:extLst>
              <a:ext uri="{FF2B5EF4-FFF2-40B4-BE49-F238E27FC236}">
                <a16:creationId xmlns:a16="http://schemas.microsoft.com/office/drawing/2014/main" id="{3C0A24FE-7EA0-4AB7-A794-AF7E7158E8D1}"/>
              </a:ext>
            </a:extLst>
          </p:cNvPr>
          <p:cNvSpPr>
            <a:spLocks noGrp="1"/>
          </p:cNvSpPr>
          <p:nvPr>
            <p:ph type="dt" idx="1"/>
          </p:nvPr>
        </p:nvSpPr>
        <p:spPr/>
        <p:txBody>
          <a:bodyPr/>
          <a:lstStyle/>
          <a:p>
            <a:pPr rtl="0"/>
            <a:fld id="{8EB27F4A-103A-4702-9921-7D4D4413A207}" type="datetime1">
              <a:rPr lang="fr-FR" smtClean="0"/>
              <a:t>01/12/2024</a:t>
            </a:fld>
            <a:endParaRPr lang="fr-FR"/>
          </a:p>
        </p:txBody>
      </p:sp>
    </p:spTree>
    <p:extLst>
      <p:ext uri="{BB962C8B-B14F-4D97-AF65-F5344CB8AC3E}">
        <p14:creationId xmlns:p14="http://schemas.microsoft.com/office/powerpoint/2010/main" val="1560835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re">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9E68F591-F3C7-4872-BBA0-0693794F4F11}"/>
              </a:ext>
            </a:extLst>
          </p:cNvPr>
          <p:cNvSpPr>
            <a:spLocks noGrp="1"/>
          </p:cNvSpPr>
          <p:nvPr>
            <p:ph type="ctrTitle" hasCustomPrompt="1"/>
          </p:nvPr>
        </p:nvSpPr>
        <p:spPr>
          <a:xfrm>
            <a:off x="7999414" y="1051551"/>
            <a:ext cx="3565524" cy="2384898"/>
          </a:xfrm>
        </p:spPr>
        <p:txBody>
          <a:bodyPr rtlCol="0" anchor="b" anchorCtr="0">
            <a:noAutofit/>
          </a:bodyPr>
          <a:lstStyle/>
          <a:p>
            <a:pPr rtl="0"/>
            <a:r>
              <a:rPr lang="fr-FR" sz="4800"/>
              <a:t>3DFloat</a:t>
            </a:r>
          </a:p>
        </p:txBody>
      </p:sp>
      <p:sp>
        <p:nvSpPr>
          <p:cNvPr id="14" name="Espace réservé d’image 13">
            <a:extLst>
              <a:ext uri="{FF2B5EF4-FFF2-40B4-BE49-F238E27FC236}">
                <a16:creationId xmlns:a16="http://schemas.microsoft.com/office/drawing/2014/main" id="{967766A8-18D5-4391-8DB7-7BFF6427636C}"/>
              </a:ext>
            </a:extLst>
          </p:cNvPr>
          <p:cNvSpPr>
            <a:spLocks noGrp="1"/>
          </p:cNvSpPr>
          <p:nvPr>
            <p:ph type="pic" sz="quarter" idx="13"/>
          </p:nvPr>
        </p:nvSpPr>
        <p:spPr>
          <a:xfrm>
            <a:off x="0" y="0"/>
            <a:ext cx="7452360" cy="6858000"/>
          </a:xfrm>
          <a:solidFill>
            <a:schemeClr val="accent5"/>
          </a:solidFill>
        </p:spPr>
        <p:txBody>
          <a:bodyPr rtlCol="0">
            <a:noAutofit/>
          </a:bodyPr>
          <a:lstStyle/>
          <a:p>
            <a:pPr rtl="0"/>
            <a:r>
              <a:rPr lang="fr-FR"/>
              <a:t>Cliquez sur l'icône pour ajouter une image</a:t>
            </a:r>
          </a:p>
        </p:txBody>
      </p:sp>
      <p:sp>
        <p:nvSpPr>
          <p:cNvPr id="8" name="Ovale 7">
            <a:extLst>
              <a:ext uri="{FF2B5EF4-FFF2-40B4-BE49-F238E27FC236}">
                <a16:creationId xmlns:a16="http://schemas.microsoft.com/office/drawing/2014/main" id="{938AD48E-7D67-4BE9-97B6-DB64DE5253B9}"/>
              </a:ext>
              <a:ext uri="{C183D7F6-B498-43B3-948B-1728B52AA6E4}">
                <adec:decorative xmlns:adec="http://schemas.microsoft.com/office/drawing/2017/decorative" val="1"/>
              </a:ext>
            </a:extLst>
          </p:cNvPr>
          <p:cNvSpPr>
            <a:spLocks noChangeAspect="1"/>
          </p:cNvSpPr>
          <p:nvPr userDrawn="1"/>
        </p:nvSpPr>
        <p:spPr>
          <a:xfrm>
            <a:off x="7999413" y="445272"/>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nvGrpSpPr>
          <p:cNvPr id="9" name="Groupe 8">
            <a:extLst>
              <a:ext uri="{FF2B5EF4-FFF2-40B4-BE49-F238E27FC236}">
                <a16:creationId xmlns:a16="http://schemas.microsoft.com/office/drawing/2014/main" id="{EB6FF8E2-165B-49EB-8120-14190F9491BC}"/>
              </a:ext>
              <a:ext uri="{C183D7F6-B498-43B3-948B-1728B52AA6E4}">
                <adec:decorative xmlns:adec="http://schemas.microsoft.com/office/drawing/2017/decorative" val="1"/>
              </a:ext>
            </a:extLst>
          </p:cNvPr>
          <p:cNvGrpSpPr/>
          <p:nvPr userDrawn="1"/>
        </p:nvGrpSpPr>
        <p:grpSpPr>
          <a:xfrm rot="5400000">
            <a:off x="10915300" y="5534727"/>
            <a:ext cx="667802" cy="631474"/>
            <a:chOff x="10478914" y="1506691"/>
            <a:chExt cx="667802" cy="631474"/>
          </a:xfrm>
        </p:grpSpPr>
        <p:sp>
          <p:nvSpPr>
            <p:cNvPr id="10" name="Forme libre : Forme 9">
              <a:extLst>
                <a:ext uri="{FF2B5EF4-FFF2-40B4-BE49-F238E27FC236}">
                  <a16:creationId xmlns:a16="http://schemas.microsoft.com/office/drawing/2014/main" id="{79B763A7-EE7D-4306-8306-01E8C86E6350}"/>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11" name="Ovale 10">
              <a:extLst>
                <a:ext uri="{FF2B5EF4-FFF2-40B4-BE49-F238E27FC236}">
                  <a16:creationId xmlns:a16="http://schemas.microsoft.com/office/drawing/2014/main" id="{4B3A935F-6844-4FCE-B0AE-5492715A58F1}"/>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sp>
        <p:nvSpPr>
          <p:cNvPr id="3" name="Espace réservé du texte 2">
            <a:extLst>
              <a:ext uri="{FF2B5EF4-FFF2-40B4-BE49-F238E27FC236}">
                <a16:creationId xmlns:a16="http://schemas.microsoft.com/office/drawing/2014/main" id="{5B16EB97-6E8A-4B50-8701-7CB158044DCA}"/>
              </a:ext>
            </a:extLst>
          </p:cNvPr>
          <p:cNvSpPr>
            <a:spLocks noGrp="1"/>
          </p:cNvSpPr>
          <p:nvPr>
            <p:ph type="body" sz="quarter" idx="14"/>
          </p:nvPr>
        </p:nvSpPr>
        <p:spPr>
          <a:xfrm>
            <a:off x="7999413" y="3568700"/>
            <a:ext cx="3565524" cy="1731963"/>
          </a:xfrm>
        </p:spPr>
        <p:txBody>
          <a:bodyPr rtlCol="0">
            <a:noAutofit/>
          </a:bodyPr>
          <a:lstStyle>
            <a:lvl1pPr>
              <a:buNone/>
              <a:defRPr sz="2000"/>
            </a:lvl1pPr>
            <a:lvl2pPr>
              <a:buNone/>
              <a:defRPr sz="2000"/>
            </a:lvl2pPr>
            <a:lvl3pPr>
              <a:buNone/>
              <a:defRPr sz="2000"/>
            </a:lvl3pPr>
            <a:lvl4pPr>
              <a:buNone/>
              <a:defRPr sz="2000"/>
            </a:lvl4pPr>
            <a:lvl5pPr>
              <a:buNone/>
              <a:defRPr sz="2000"/>
            </a:lvl5pPr>
          </a:lstStyle>
          <a:p>
            <a:pPr lvl="0" rtl="0"/>
            <a:r>
              <a:rPr lang="fr-FR"/>
              <a:t>Cliquez pour modifier les styles du texte du masque</a:t>
            </a:r>
          </a:p>
        </p:txBody>
      </p:sp>
    </p:spTree>
    <p:extLst>
      <p:ext uri="{BB962C8B-B14F-4D97-AF65-F5344CB8AC3E}">
        <p14:creationId xmlns:p14="http://schemas.microsoft.com/office/powerpoint/2010/main" val="600948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1_Contenu 3 colonnes">
    <p:spTree>
      <p:nvGrpSpPr>
        <p:cNvPr id="1" name=""/>
        <p:cNvGrpSpPr/>
        <p:nvPr/>
      </p:nvGrpSpPr>
      <p:grpSpPr>
        <a:xfrm>
          <a:off x="0" y="0"/>
          <a:ext cx="0" cy="0"/>
          <a:chOff x="0" y="0"/>
          <a:chExt cx="0" cy="0"/>
        </a:xfrm>
      </p:grpSpPr>
      <p:grpSp>
        <p:nvGrpSpPr>
          <p:cNvPr id="34" name="Groupe 3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p:nvPr/>
        </p:nvGrpSpPr>
        <p:grpSpPr>
          <a:xfrm>
            <a:off x="137931" y="5260967"/>
            <a:ext cx="1980001" cy="1363916"/>
            <a:chOff x="4879602" y="3781429"/>
            <a:chExt cx="1980001" cy="1363916"/>
          </a:xfrm>
        </p:grpSpPr>
        <p:sp>
          <p:nvSpPr>
            <p:cNvPr id="35" name="Forme libre : Form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fr-FR" dirty="0"/>
            </a:p>
          </p:txBody>
        </p:sp>
        <p:sp>
          <p:nvSpPr>
            <p:cNvPr id="36" name="Forme libre : Form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fr-FR" dirty="0">
                <a:solidFill>
                  <a:schemeClr val="tx1"/>
                </a:solidFill>
              </a:endParaRPr>
            </a:p>
          </p:txBody>
        </p:sp>
        <p:sp>
          <p:nvSpPr>
            <p:cNvPr id="37" name="Ovale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38" name="Ovale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sp>
        <p:nvSpPr>
          <p:cNvPr id="19" name="Forme libre : Forme 18">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ChangeAspect="1"/>
          </p:cNvSpPr>
          <p:nvPr/>
        </p:nvSpPr>
        <p:spPr>
          <a:xfrm rot="2700000">
            <a:off x="10834944" y="17126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20" name="Ovale 1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p:nvPr/>
        </p:nvSpPr>
        <p:spPr>
          <a:xfrm rot="8100000">
            <a:off x="10849344" y="51834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25" name="Ovale 24">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15" name="Titre 1">
            <a:extLst>
              <a:ext uri="{FF2B5EF4-FFF2-40B4-BE49-F238E27FC236}">
                <a16:creationId xmlns:a16="http://schemas.microsoft.com/office/drawing/2014/main" id="{EBCCE83C-72C8-4181-8D03-7CFB23A6FF2D}"/>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fr-FR" sz="4800" dirty="0"/>
            </a:lvl1pPr>
          </a:lstStyle>
          <a:p>
            <a:pPr lvl="0" rtl="0">
              <a:lnSpc>
                <a:spcPct val="100000"/>
              </a:lnSpc>
            </a:pPr>
            <a:r>
              <a:rPr lang="fr-FR"/>
              <a:t>Modifiez le style du titre</a:t>
            </a:r>
          </a:p>
        </p:txBody>
      </p:sp>
      <p:sp>
        <p:nvSpPr>
          <p:cNvPr id="16" name="Espace réservé du texte 2">
            <a:extLst>
              <a:ext uri="{FF2B5EF4-FFF2-40B4-BE49-F238E27FC236}">
                <a16:creationId xmlns:a16="http://schemas.microsoft.com/office/drawing/2014/main" id="{C6FCDFCC-38D1-43A4-918F-491DBA6B2CF6}"/>
              </a:ext>
            </a:extLst>
          </p:cNvPr>
          <p:cNvSpPr>
            <a:spLocks noGrp="1"/>
          </p:cNvSpPr>
          <p:nvPr>
            <p:ph type="body" idx="1"/>
          </p:nvPr>
        </p:nvSpPr>
        <p:spPr>
          <a:xfrm>
            <a:off x="550864" y="1731375"/>
            <a:ext cx="3563936" cy="535354"/>
          </a:xfrm>
        </p:spPr>
        <p:txBody>
          <a:bodyPr rtlCol="0" anchor="b">
            <a:noAutofit/>
          </a:bodyPr>
          <a:lstStyle>
            <a:lvl1pPr marL="0" indent="0">
              <a:buNone/>
              <a:defRPr sz="20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a:t>Cliquez pour modifier les styles du texte du masque</a:t>
            </a:r>
          </a:p>
        </p:txBody>
      </p:sp>
      <p:sp>
        <p:nvSpPr>
          <p:cNvPr id="17" name="Espace réservé du contenu 3">
            <a:extLst>
              <a:ext uri="{FF2B5EF4-FFF2-40B4-BE49-F238E27FC236}">
                <a16:creationId xmlns:a16="http://schemas.microsoft.com/office/drawing/2014/main" id="{8A9CB740-8581-4D62-8481-7ECBBEDA7219}"/>
              </a:ext>
            </a:extLst>
          </p:cNvPr>
          <p:cNvSpPr>
            <a:spLocks noGrp="1"/>
          </p:cNvSpPr>
          <p:nvPr>
            <p:ph sz="half" idx="2"/>
          </p:nvPr>
        </p:nvSpPr>
        <p:spPr>
          <a:xfrm>
            <a:off x="559476" y="2432304"/>
            <a:ext cx="3563936" cy="3515555"/>
          </a:xfrm>
        </p:spPr>
        <p:txBody>
          <a:bodyPr rtlCol="0">
            <a:noAutofit/>
          </a:bodyPr>
          <a:lstStyle>
            <a:lvl1pPr>
              <a:defRPr sz="1800"/>
            </a:lvl1pPr>
            <a:lvl2pPr>
              <a:defRPr sz="1800"/>
            </a:lvl2pPr>
            <a:lvl3pPr>
              <a:defRPr sz="1800"/>
            </a:lvl3pPr>
            <a:lvl4pPr>
              <a:defRPr sz="1800"/>
            </a:lvl4pPr>
            <a:lvl5pPr>
              <a:defRPr sz="18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22" name="Espace réservé du texte 4">
            <a:extLst>
              <a:ext uri="{FF2B5EF4-FFF2-40B4-BE49-F238E27FC236}">
                <a16:creationId xmlns:a16="http://schemas.microsoft.com/office/drawing/2014/main" id="{AB16E493-D962-46EC-BBB8-D7E68A640438}"/>
              </a:ext>
            </a:extLst>
          </p:cNvPr>
          <p:cNvSpPr>
            <a:spLocks noGrp="1"/>
          </p:cNvSpPr>
          <p:nvPr>
            <p:ph type="body" sz="quarter" idx="13"/>
          </p:nvPr>
        </p:nvSpPr>
        <p:spPr>
          <a:xfrm>
            <a:off x="4341573" y="1731375"/>
            <a:ext cx="3566160" cy="535354"/>
          </a:xfrm>
        </p:spPr>
        <p:txBody>
          <a:bodyPr vert="horz" wrap="square" lIns="0" tIns="0" rIns="0" bIns="0" rtlCol="0" anchor="b">
            <a:noAutofit/>
          </a:bodyPr>
          <a:lstStyle>
            <a:lvl1pPr>
              <a:buNone/>
              <a:defRPr lang="fr-FR" sz="2000" b="0" cap="all" spc="200" baseline="0" dirty="0">
                <a:solidFill>
                  <a:schemeClr val="tx1"/>
                </a:solidFill>
              </a:defRPr>
            </a:lvl1pPr>
          </a:lstStyle>
          <a:p>
            <a:pPr marL="228600" lvl="0" indent="-228600" rtl="0"/>
            <a:r>
              <a:rPr lang="fr-FR"/>
              <a:t>Cliquez pour modifier les styles du texte du masque</a:t>
            </a:r>
          </a:p>
        </p:txBody>
      </p:sp>
      <p:sp>
        <p:nvSpPr>
          <p:cNvPr id="23" name="Espace réservé du contenu 5">
            <a:extLst>
              <a:ext uri="{FF2B5EF4-FFF2-40B4-BE49-F238E27FC236}">
                <a16:creationId xmlns:a16="http://schemas.microsoft.com/office/drawing/2014/main" id="{88CC7C67-1BA6-42A6-B9D3-8EDF70A3DB38}"/>
              </a:ext>
            </a:extLst>
          </p:cNvPr>
          <p:cNvSpPr>
            <a:spLocks noGrp="1"/>
          </p:cNvSpPr>
          <p:nvPr>
            <p:ph sz="quarter" idx="14"/>
          </p:nvPr>
        </p:nvSpPr>
        <p:spPr>
          <a:xfrm>
            <a:off x="4341573" y="2427370"/>
            <a:ext cx="3508755" cy="3515555"/>
          </a:xfrm>
        </p:spPr>
        <p:txBody>
          <a:bodyPr rtlCol="0">
            <a:noAutofit/>
          </a:bodyPr>
          <a:lstStyle>
            <a:lvl1pPr>
              <a:defRPr sz="1700"/>
            </a:lvl1pPr>
            <a:lvl2pPr>
              <a:defRPr sz="1700"/>
            </a:lvl2pPr>
            <a:lvl3pPr>
              <a:defRPr sz="1700"/>
            </a:lvl3pPr>
            <a:lvl4pPr>
              <a:defRPr sz="1700"/>
            </a:lvl4pPr>
            <a:lvl5pPr>
              <a:defRPr sz="17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8" name="Espace réservé du texte 4">
            <a:extLst>
              <a:ext uri="{FF2B5EF4-FFF2-40B4-BE49-F238E27FC236}">
                <a16:creationId xmlns:a16="http://schemas.microsoft.com/office/drawing/2014/main" id="{C17092A6-D0E6-4EF2-B3B8-AE35438D4D77}"/>
              </a:ext>
            </a:extLst>
          </p:cNvPr>
          <p:cNvSpPr>
            <a:spLocks noGrp="1"/>
          </p:cNvSpPr>
          <p:nvPr>
            <p:ph type="body" sz="quarter" idx="3" hasCustomPrompt="1"/>
          </p:nvPr>
        </p:nvSpPr>
        <p:spPr>
          <a:xfrm>
            <a:off x="8139659" y="1731375"/>
            <a:ext cx="3566160" cy="535354"/>
          </a:xfrm>
        </p:spPr>
        <p:txBody>
          <a:bodyPr vert="horz" wrap="square" lIns="0" tIns="0" rIns="0" bIns="0" rtlCol="0" anchor="b">
            <a:noAutofit/>
          </a:bodyPr>
          <a:lstStyle>
            <a:lvl1pPr>
              <a:buNone/>
              <a:defRPr lang="fr-FR" sz="2000" b="0" cap="all" spc="200" baseline="0" dirty="0">
                <a:solidFill>
                  <a:schemeClr val="tx1"/>
                </a:solidFill>
              </a:defRPr>
            </a:lvl1pPr>
          </a:lstStyle>
          <a:p>
            <a:pPr marL="228600" lvl="0" indent="-228600" rtl="0"/>
            <a:r>
              <a:rPr lang="fr-FR"/>
              <a:t>Cliquez pour modifier</a:t>
            </a:r>
          </a:p>
        </p:txBody>
      </p:sp>
      <p:sp>
        <p:nvSpPr>
          <p:cNvPr id="21" name="Espace réservé du contenu 5">
            <a:extLst>
              <a:ext uri="{FF2B5EF4-FFF2-40B4-BE49-F238E27FC236}">
                <a16:creationId xmlns:a16="http://schemas.microsoft.com/office/drawing/2014/main" id="{4534254A-2561-400F-87CB-18A8D3538124}"/>
              </a:ext>
            </a:extLst>
          </p:cNvPr>
          <p:cNvSpPr>
            <a:spLocks noGrp="1"/>
          </p:cNvSpPr>
          <p:nvPr>
            <p:ph sz="quarter" idx="4"/>
          </p:nvPr>
        </p:nvSpPr>
        <p:spPr>
          <a:xfrm>
            <a:off x="8139659" y="2427370"/>
            <a:ext cx="3508755" cy="3515555"/>
          </a:xfrm>
        </p:spPr>
        <p:txBody>
          <a:bodyPr rtlCol="0">
            <a:noAutofit/>
          </a:bodyPr>
          <a:lstStyle>
            <a:lvl1pPr>
              <a:defRPr sz="1700"/>
            </a:lvl1pPr>
            <a:lvl2pPr>
              <a:defRPr sz="1700"/>
            </a:lvl2pPr>
            <a:lvl3pPr>
              <a:defRPr sz="1700"/>
            </a:lvl3pPr>
            <a:lvl4pPr>
              <a:defRPr sz="1700"/>
            </a:lvl4pPr>
            <a:lvl5pPr>
              <a:defRPr sz="17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4" name="Espace réservé de la date 3">
            <a:extLst>
              <a:ext uri="{FF2B5EF4-FFF2-40B4-BE49-F238E27FC236}">
                <a16:creationId xmlns:a16="http://schemas.microsoft.com/office/drawing/2014/main" id="{8B1BC074-1090-47AF-BDE8-3859BF574BA6}"/>
              </a:ext>
            </a:extLst>
          </p:cNvPr>
          <p:cNvSpPr>
            <a:spLocks noGrp="1"/>
          </p:cNvSpPr>
          <p:nvPr>
            <p:ph type="dt" sz="half" idx="10"/>
          </p:nvPr>
        </p:nvSpPr>
        <p:spPr/>
        <p:txBody>
          <a:bodyPr rtlCol="0">
            <a:noAutofit/>
          </a:bodyPr>
          <a:lstStyle/>
          <a:p>
            <a:pPr rtl="0"/>
            <a:r>
              <a:rPr lang="fr-FR"/>
              <a:t>Mardi 2 février 20XX</a:t>
            </a:r>
            <a:endParaRPr lang="fr-FR" dirty="0"/>
          </a:p>
        </p:txBody>
      </p:sp>
      <p:sp>
        <p:nvSpPr>
          <p:cNvPr id="5" name="Espace réservé du pied de page 4">
            <a:extLst>
              <a:ext uri="{FF2B5EF4-FFF2-40B4-BE49-F238E27FC236}">
                <a16:creationId xmlns:a16="http://schemas.microsoft.com/office/drawing/2014/main" id="{F1D6522F-D41A-4734-8BD1-BD6E5A37D04C}"/>
              </a:ext>
            </a:extLst>
          </p:cNvPr>
          <p:cNvSpPr>
            <a:spLocks noGrp="1"/>
          </p:cNvSpPr>
          <p:nvPr>
            <p:ph type="ftr" sz="quarter" idx="11"/>
          </p:nvPr>
        </p:nvSpPr>
        <p:spPr/>
        <p:txBody>
          <a:bodyPr rtlCol="0">
            <a:noAutofit/>
          </a:bodyPr>
          <a:lstStyle/>
          <a:p>
            <a:pPr rtl="0"/>
            <a:r>
              <a:rPr lang="fr-FR"/>
              <a:t>Exemple de Texte de Pied de page</a:t>
            </a:r>
          </a:p>
        </p:txBody>
      </p:sp>
      <p:sp>
        <p:nvSpPr>
          <p:cNvPr id="6" name="Espace réservé du numéro de diapositive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Tree>
    <p:extLst>
      <p:ext uri="{BB962C8B-B14F-4D97-AF65-F5344CB8AC3E}">
        <p14:creationId xmlns:p14="http://schemas.microsoft.com/office/powerpoint/2010/main" val="22852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Synthèse">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E949202B-67AE-417A-A336-DF5257FFDCF0}"/>
              </a:ext>
            </a:extLst>
          </p:cNvPr>
          <p:cNvSpPr>
            <a:spLocks noGrp="1"/>
          </p:cNvSpPr>
          <p:nvPr>
            <p:ph type="title"/>
          </p:nvPr>
        </p:nvSpPr>
        <p:spPr>
          <a:xfrm>
            <a:off x="550863" y="4508500"/>
            <a:ext cx="4500562" cy="1562959"/>
          </a:xfrm>
        </p:spPr>
        <p:txBody>
          <a:bodyPr wrap="square" rtlCol="0" anchor="t" anchorCtr="0">
            <a:noAutofit/>
          </a:bodyPr>
          <a:lstStyle/>
          <a:p>
            <a:pPr rtl="0"/>
            <a:r>
              <a:rPr lang="fr-FR"/>
              <a:t>Modifiez le style du titre</a:t>
            </a:r>
          </a:p>
        </p:txBody>
      </p:sp>
      <p:sp>
        <p:nvSpPr>
          <p:cNvPr id="10" name="Espace réservé d’image 9">
            <a:extLst>
              <a:ext uri="{FF2B5EF4-FFF2-40B4-BE49-F238E27FC236}">
                <a16:creationId xmlns:a16="http://schemas.microsoft.com/office/drawing/2014/main" id="{1786D546-2834-435F-950F-DCEFE654B3B1}"/>
              </a:ext>
            </a:extLst>
          </p:cNvPr>
          <p:cNvSpPr>
            <a:spLocks noGrp="1"/>
          </p:cNvSpPr>
          <p:nvPr>
            <p:ph type="pic" sz="quarter" idx="13"/>
          </p:nvPr>
        </p:nvSpPr>
        <p:spPr>
          <a:xfrm>
            <a:off x="0" y="0"/>
            <a:ext cx="12192000" cy="3776472"/>
          </a:xfrm>
          <a:solidFill>
            <a:schemeClr val="accent5"/>
          </a:solidFill>
        </p:spPr>
        <p:txBody>
          <a:bodyPr rtlCol="0">
            <a:noAutofit/>
          </a:bodyPr>
          <a:lstStyle/>
          <a:p>
            <a:pPr rtl="0"/>
            <a:r>
              <a:rPr lang="fr-FR"/>
              <a:t>Cliquez sur l'icône pour ajouter une image</a:t>
            </a:r>
          </a:p>
        </p:txBody>
      </p:sp>
      <p:sp>
        <p:nvSpPr>
          <p:cNvPr id="7" name="Espace réservé du contenu 6">
            <a:extLst>
              <a:ext uri="{FF2B5EF4-FFF2-40B4-BE49-F238E27FC236}">
                <a16:creationId xmlns:a16="http://schemas.microsoft.com/office/drawing/2014/main" id="{3BD763BD-EAC5-4DB8-81AF-9743BB6A9576}"/>
              </a:ext>
            </a:extLst>
          </p:cNvPr>
          <p:cNvSpPr>
            <a:spLocks noGrp="1"/>
          </p:cNvSpPr>
          <p:nvPr>
            <p:ph sz="quarter" idx="15"/>
          </p:nvPr>
        </p:nvSpPr>
        <p:spPr>
          <a:xfrm>
            <a:off x="5262411" y="4508500"/>
            <a:ext cx="6221412" cy="1563688"/>
          </a:xfrm>
        </p:spPr>
        <p:txBody>
          <a:bodyPr rtlCol="0">
            <a:noAutofit/>
          </a:bodyPr>
          <a:lstStyle>
            <a:lvl1pPr marL="0" indent="0">
              <a:buNone/>
              <a:defRPr sz="2000"/>
            </a:lvl1pPr>
            <a:lvl2pPr>
              <a:buNone/>
              <a:defRPr sz="1900"/>
            </a:lvl2pPr>
            <a:lvl3pPr>
              <a:buNone/>
              <a:defRPr sz="1900"/>
            </a:lvl3pPr>
            <a:lvl4pPr>
              <a:buNone/>
              <a:defRPr sz="1900"/>
            </a:lvl4pPr>
            <a:lvl5pPr>
              <a:buNone/>
              <a:defRPr sz="1900"/>
            </a:lvl5pPr>
          </a:lstStyle>
          <a:p>
            <a:pPr lvl="0" rtl="0"/>
            <a:r>
              <a:rPr lang="fr-FR"/>
              <a:t>Cliquez pour modifier les styles du texte du masque</a:t>
            </a:r>
          </a:p>
        </p:txBody>
      </p:sp>
      <p:sp>
        <p:nvSpPr>
          <p:cNvPr id="2" name="Espace réservé de la date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noAutofit/>
          </a:bodyPr>
          <a:lstStyle/>
          <a:p>
            <a:pPr rtl="0"/>
            <a:r>
              <a:rPr lang="fr-FR"/>
              <a:t>Mardi 2 février 20XX</a:t>
            </a:r>
          </a:p>
        </p:txBody>
      </p:sp>
      <p:sp>
        <p:nvSpPr>
          <p:cNvPr id="3" name="Espace réservé du pied de page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noAutofit/>
          </a:bodyPr>
          <a:lstStyle/>
          <a:p>
            <a:pPr rtl="0"/>
            <a:r>
              <a:rPr lang="fr-FR"/>
              <a:t>Exemple de Texte de Pied de page</a:t>
            </a:r>
          </a:p>
        </p:txBody>
      </p:sp>
      <p:sp>
        <p:nvSpPr>
          <p:cNvPr id="4" name="Espace réservé du numéro de diapositive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
        <p:nvSpPr>
          <p:cNvPr id="8" name="Ovale 7">
            <a:extLst>
              <a:ext uri="{FF2B5EF4-FFF2-40B4-BE49-F238E27FC236}">
                <a16:creationId xmlns:a16="http://schemas.microsoft.com/office/drawing/2014/main" id="{446AF837-10C6-44A5-B8D6-960A57487B43}"/>
              </a:ext>
              <a:ext uri="{C183D7F6-B498-43B3-948B-1728B52AA6E4}">
                <adec:decorative xmlns:adec="http://schemas.microsoft.com/office/drawing/2017/decorative" val="1"/>
              </a:ext>
            </a:extLst>
          </p:cNvPr>
          <p:cNvSpPr>
            <a:spLocks noChangeAspect="1"/>
          </p:cNvSpPr>
          <p:nvPr userDrawn="1"/>
        </p:nvSpPr>
        <p:spPr>
          <a:xfrm>
            <a:off x="1225773" y="385222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Tree>
    <p:extLst>
      <p:ext uri="{BB962C8B-B14F-4D97-AF65-F5344CB8AC3E}">
        <p14:creationId xmlns:p14="http://schemas.microsoft.com/office/powerpoint/2010/main" val="1425477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3_Fermeture">
    <p:spTree>
      <p:nvGrpSpPr>
        <p:cNvPr id="1" name=""/>
        <p:cNvGrpSpPr/>
        <p:nvPr/>
      </p:nvGrpSpPr>
      <p:grpSpPr>
        <a:xfrm>
          <a:off x="0" y="0"/>
          <a:ext cx="0" cy="0"/>
          <a:chOff x="0" y="0"/>
          <a:chExt cx="0" cy="0"/>
        </a:xfrm>
      </p:grpSpPr>
      <p:sp>
        <p:nvSpPr>
          <p:cNvPr id="28" name="Titre 1">
            <a:extLst>
              <a:ext uri="{FF2B5EF4-FFF2-40B4-BE49-F238E27FC236}">
                <a16:creationId xmlns:a16="http://schemas.microsoft.com/office/drawing/2014/main" id="{97246E34-E6EE-4BF3-A0D3-A20868B5A594}"/>
              </a:ext>
            </a:extLst>
          </p:cNvPr>
          <p:cNvSpPr>
            <a:spLocks noGrp="1"/>
          </p:cNvSpPr>
          <p:nvPr>
            <p:ph type="ctrTitle"/>
          </p:nvPr>
        </p:nvSpPr>
        <p:spPr>
          <a:xfrm>
            <a:off x="550863" y="549275"/>
            <a:ext cx="5437187" cy="2986234"/>
          </a:xfrm>
        </p:spPr>
        <p:txBody>
          <a:bodyPr rtlCol="0" anchor="b" anchorCtr="0">
            <a:noAutofit/>
          </a:bodyPr>
          <a:lstStyle/>
          <a:p>
            <a:pPr rtl="0"/>
            <a:r>
              <a:rPr lang="fr-FR"/>
              <a:t>Modifiez le style du titre</a:t>
            </a:r>
            <a:endParaRPr lang="fr-FR" dirty="0"/>
          </a:p>
        </p:txBody>
      </p:sp>
      <p:sp>
        <p:nvSpPr>
          <p:cNvPr id="31" name="Sous-titre 2">
            <a:extLst>
              <a:ext uri="{FF2B5EF4-FFF2-40B4-BE49-F238E27FC236}">
                <a16:creationId xmlns:a16="http://schemas.microsoft.com/office/drawing/2014/main" id="{45BE5FFB-47D1-4474-B6CA-C3C936DF285E}"/>
              </a:ext>
            </a:extLst>
          </p:cNvPr>
          <p:cNvSpPr>
            <a:spLocks noGrp="1"/>
          </p:cNvSpPr>
          <p:nvPr>
            <p:ph type="subTitle" idx="1"/>
          </p:nvPr>
        </p:nvSpPr>
        <p:spPr>
          <a:xfrm>
            <a:off x="550863" y="3827610"/>
            <a:ext cx="5437187" cy="2265216"/>
          </a:xfrm>
        </p:spPr>
        <p:txBody>
          <a:bodyPr rtlCol="0">
            <a:noAutofit/>
          </a:bodyPr>
          <a:lstStyle>
            <a:lvl1pPr>
              <a:buNone/>
              <a:defRPr sz="2400"/>
            </a:lvl1pPr>
          </a:lstStyle>
          <a:p>
            <a:pPr rtl="0"/>
            <a:r>
              <a:rPr lang="fr-FR">
                <a:solidFill>
                  <a:schemeClr val="tx1">
                    <a:alpha val="60000"/>
                  </a:schemeClr>
                </a:solidFill>
              </a:rPr>
              <a:t>Modifiez le style des sous-titres du masque</a:t>
            </a:r>
            <a:endParaRPr lang="fr-FR" dirty="0">
              <a:solidFill>
                <a:schemeClr val="tx1">
                  <a:alpha val="60000"/>
                </a:schemeClr>
              </a:solidFill>
            </a:endParaRPr>
          </a:p>
        </p:txBody>
      </p:sp>
      <p:sp>
        <p:nvSpPr>
          <p:cNvPr id="40" name="Espace réservé d’image 39">
            <a:extLst>
              <a:ext uri="{FF2B5EF4-FFF2-40B4-BE49-F238E27FC236}">
                <a16:creationId xmlns:a16="http://schemas.microsoft.com/office/drawing/2014/main" id="{008D9209-1A62-4AC3-BF92-94348A9BC06B}"/>
              </a:ext>
            </a:extLst>
          </p:cNvPr>
          <p:cNvSpPr>
            <a:spLocks noGrp="1"/>
          </p:cNvSpPr>
          <p:nvPr>
            <p:ph type="pic" sz="quarter" idx="15"/>
          </p:nvPr>
        </p:nvSpPr>
        <p:spPr>
          <a:xfrm>
            <a:off x="6556248" y="548640"/>
            <a:ext cx="5084064" cy="2880360"/>
          </a:xfrm>
          <a:solidFill>
            <a:schemeClr val="accent5"/>
          </a:solidFill>
        </p:spPr>
        <p:txBody>
          <a:bodyPr rtlCol="0">
            <a:noAutofit/>
          </a:bodyPr>
          <a:lstStyle/>
          <a:p>
            <a:pPr rtl="0"/>
            <a:r>
              <a:rPr lang="fr-FR"/>
              <a:t>Cliquez sur l'icône pour ajouter une image</a:t>
            </a:r>
            <a:endParaRPr lang="fr-FR" dirty="0"/>
          </a:p>
        </p:txBody>
      </p:sp>
      <p:sp>
        <p:nvSpPr>
          <p:cNvPr id="42" name="Espace réservé d’image 41">
            <a:extLst>
              <a:ext uri="{FF2B5EF4-FFF2-40B4-BE49-F238E27FC236}">
                <a16:creationId xmlns:a16="http://schemas.microsoft.com/office/drawing/2014/main" id="{FADBFB6B-1787-4549-91B6-D748C66B13C6}"/>
              </a:ext>
            </a:extLst>
          </p:cNvPr>
          <p:cNvSpPr>
            <a:spLocks noGrp="1"/>
          </p:cNvSpPr>
          <p:nvPr>
            <p:ph type="pic" sz="quarter" idx="16"/>
          </p:nvPr>
        </p:nvSpPr>
        <p:spPr>
          <a:xfrm>
            <a:off x="6556248" y="3429000"/>
            <a:ext cx="5084064" cy="2880360"/>
          </a:xfrm>
          <a:solidFill>
            <a:schemeClr val="accent5"/>
          </a:solidFill>
        </p:spPr>
        <p:txBody>
          <a:bodyPr rtlCol="0">
            <a:noAutofit/>
          </a:bodyPr>
          <a:lstStyle/>
          <a:p>
            <a:pPr rtl="0"/>
            <a:r>
              <a:rPr lang="fr-FR"/>
              <a:t>Cliquez sur l'icône pour ajouter une image</a:t>
            </a:r>
          </a:p>
        </p:txBody>
      </p:sp>
      <p:grpSp>
        <p:nvGrpSpPr>
          <p:cNvPr id="43" name="Groupe 42">
            <a:extLst>
              <a:ext uri="{FF2B5EF4-FFF2-40B4-BE49-F238E27FC236}">
                <a16:creationId xmlns:a16="http://schemas.microsoft.com/office/drawing/2014/main" id="{06966E3E-9B30-4375-AC9A-23256CC87D25}"/>
              </a:ext>
              <a:ext uri="{C183D7F6-B498-43B3-948B-1728B52AA6E4}">
                <adec:decorative xmlns:adec="http://schemas.microsoft.com/office/drawing/2017/decorative" val="1"/>
              </a:ext>
            </a:extLst>
          </p:cNvPr>
          <p:cNvGrpSpPr/>
          <p:nvPr userDrawn="1"/>
        </p:nvGrpSpPr>
        <p:grpSpPr>
          <a:xfrm>
            <a:off x="11161347" y="125399"/>
            <a:ext cx="1404698" cy="1155641"/>
            <a:chOff x="11161347" y="125399"/>
            <a:chExt cx="1404698" cy="1155641"/>
          </a:xfrm>
        </p:grpSpPr>
        <p:sp>
          <p:nvSpPr>
            <p:cNvPr id="44" name="Forme libre : Forme 43">
              <a:extLst>
                <a:ext uri="{FF2B5EF4-FFF2-40B4-BE49-F238E27FC236}">
                  <a16:creationId xmlns:a16="http://schemas.microsoft.com/office/drawing/2014/main" id="{4EBBC5A2-A37E-47DF-9230-9A75067F1883}"/>
                </a:ext>
              </a:extLst>
            </p:cNvPr>
            <p:cNvSpPr>
              <a:spLocks noChangeAspect="1"/>
            </p:cNvSpPr>
            <p:nvPr/>
          </p:nvSpPr>
          <p:spPr>
            <a:xfrm rot="18900000">
              <a:off x="11161347" y="125399"/>
              <a:ext cx="1341675" cy="926985"/>
            </a:xfrm>
            <a:custGeom>
              <a:avLst/>
              <a:gdLst>
                <a:gd name="connsiteX0" fmla="*/ 1049126 w 1341675"/>
                <a:gd name="connsiteY0" fmla="*/ 8962 h 926985"/>
                <a:gd name="connsiteX1" fmla="*/ 1341675 w 1341675"/>
                <a:gd name="connsiteY1" fmla="*/ 301511 h 926985"/>
                <a:gd name="connsiteX2" fmla="*/ 1130649 w 1341675"/>
                <a:gd name="connsiteY2" fmla="*/ 512537 h 926985"/>
                <a:gd name="connsiteX3" fmla="*/ 1107397 w 1341675"/>
                <a:gd name="connsiteY3" fmla="*/ 499917 h 926985"/>
                <a:gd name="connsiteX4" fmla="*/ 926985 w 1341675"/>
                <a:gd name="connsiteY4" fmla="*/ 463493 h 926985"/>
                <a:gd name="connsiteX5" fmla="*/ 463493 w 1341675"/>
                <a:gd name="connsiteY5" fmla="*/ 926985 h 926985"/>
                <a:gd name="connsiteX6" fmla="*/ 0 w 1341675"/>
                <a:gd name="connsiteY6" fmla="*/ 926985 h 926985"/>
                <a:gd name="connsiteX7" fmla="*/ 926985 w 1341675"/>
                <a:gd name="connsiteY7" fmla="*/ 0 h 926985"/>
                <a:gd name="connsiteX8" fmla="*/ 1021763 w 1341675"/>
                <a:gd name="connsiteY8" fmla="*/ 4786 h 926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41675" h="926985">
                  <a:moveTo>
                    <a:pt x="1049126" y="8962"/>
                  </a:moveTo>
                  <a:lnTo>
                    <a:pt x="1341675" y="301511"/>
                  </a:lnTo>
                  <a:lnTo>
                    <a:pt x="1130649" y="512537"/>
                  </a:lnTo>
                  <a:lnTo>
                    <a:pt x="1107397" y="499917"/>
                  </a:lnTo>
                  <a:cubicBezTo>
                    <a:pt x="1051945" y="476462"/>
                    <a:pt x="990979" y="463493"/>
                    <a:pt x="926985" y="463493"/>
                  </a:cubicBezTo>
                  <a:cubicBezTo>
                    <a:pt x="671005" y="463493"/>
                    <a:pt x="463493" y="671005"/>
                    <a:pt x="463493" y="926985"/>
                  </a:cubicBezTo>
                  <a:lnTo>
                    <a:pt x="0" y="926985"/>
                  </a:lnTo>
                  <a:cubicBezTo>
                    <a:pt x="0" y="415026"/>
                    <a:pt x="415025" y="0"/>
                    <a:pt x="926985" y="0"/>
                  </a:cubicBezTo>
                  <a:cubicBezTo>
                    <a:pt x="958982" y="0"/>
                    <a:pt x="990601" y="1621"/>
                    <a:pt x="1021763" y="4786"/>
                  </a:cubicBezTo>
                  <a:close/>
                </a:path>
              </a:pathLst>
            </a:custGeom>
            <a:solidFill>
              <a:schemeClr val="bg2"/>
            </a:solidFill>
            <a:ln>
              <a:noFill/>
            </a:ln>
            <a:effectLst>
              <a:innerShdw blurRad="254000" dist="50800" dir="54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a:solidFill>
                  <a:schemeClr val="tx1"/>
                </a:solidFill>
              </a:endParaRPr>
            </a:p>
          </p:txBody>
        </p:sp>
        <p:sp>
          <p:nvSpPr>
            <p:cNvPr id="45" name="Ovale 44">
              <a:extLst>
                <a:ext uri="{FF2B5EF4-FFF2-40B4-BE49-F238E27FC236}">
                  <a16:creationId xmlns:a16="http://schemas.microsoft.com/office/drawing/2014/main" id="{11781B9A-C230-4FFC-90A8-E0571B1DEDA7}"/>
                </a:ext>
              </a:extLst>
            </p:cNvPr>
            <p:cNvSpPr/>
            <p:nvPr/>
          </p:nvSpPr>
          <p:spPr>
            <a:xfrm rot="2700000">
              <a:off x="11798454" y="994196"/>
              <a:ext cx="107098" cy="466589"/>
            </a:xfrm>
            <a:prstGeom prst="ellipse">
              <a:avLst/>
            </a:prstGeom>
            <a:solidFill>
              <a:schemeClr val="bg2"/>
            </a:solidFill>
            <a:ln>
              <a:noFill/>
            </a:ln>
            <a:effectLst>
              <a:innerShdw blurRad="63500" dist="254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46" name="Forme libre : Forme 45">
              <a:extLst>
                <a:ext uri="{FF2B5EF4-FFF2-40B4-BE49-F238E27FC236}">
                  <a16:creationId xmlns:a16="http://schemas.microsoft.com/office/drawing/2014/main" id="{3295925C-3570-40F1-B3CE-07D947ED4643}"/>
                </a:ext>
              </a:extLst>
            </p:cNvPr>
            <p:cNvSpPr>
              <a:spLocks noChangeAspect="1"/>
            </p:cNvSpPr>
            <p:nvPr/>
          </p:nvSpPr>
          <p:spPr>
            <a:xfrm rot="18900000">
              <a:off x="11228590" y="129580"/>
              <a:ext cx="1337455" cy="1042921"/>
            </a:xfrm>
            <a:custGeom>
              <a:avLst/>
              <a:gdLst>
                <a:gd name="connsiteX0" fmla="*/ 1084058 w 1337455"/>
                <a:gd name="connsiteY0" fmla="*/ 16081 h 1042921"/>
                <a:gd name="connsiteX1" fmla="*/ 1337455 w 1337455"/>
                <a:gd name="connsiteY1" fmla="*/ 269477 h 1042921"/>
                <a:gd name="connsiteX2" fmla="*/ 1060775 w 1337455"/>
                <a:gd name="connsiteY2" fmla="*/ 546158 h 1042921"/>
                <a:gd name="connsiteX3" fmla="*/ 1020394 w 1337455"/>
                <a:gd name="connsiteY3" fmla="*/ 532055 h 1042921"/>
                <a:gd name="connsiteX4" fmla="*/ 926985 w 1337455"/>
                <a:gd name="connsiteY4" fmla="*/ 521461 h 1042921"/>
                <a:gd name="connsiteX5" fmla="*/ 463492 w 1337455"/>
                <a:gd name="connsiteY5" fmla="*/ 1042921 h 1042921"/>
                <a:gd name="connsiteX6" fmla="*/ 0 w 1337455"/>
                <a:gd name="connsiteY6" fmla="*/ 1042921 h 1042921"/>
                <a:gd name="connsiteX7" fmla="*/ 926984 w 1337455"/>
                <a:gd name="connsiteY7" fmla="*/ 0 h 1042921"/>
                <a:gd name="connsiteX8" fmla="*/ 1021763 w 1337455"/>
                <a:gd name="connsiteY8" fmla="*/ 5384 h 1042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7455" h="1042921">
                  <a:moveTo>
                    <a:pt x="1084058" y="16081"/>
                  </a:moveTo>
                  <a:lnTo>
                    <a:pt x="1337455" y="269477"/>
                  </a:lnTo>
                  <a:lnTo>
                    <a:pt x="1060775" y="546158"/>
                  </a:lnTo>
                  <a:lnTo>
                    <a:pt x="1020394" y="532055"/>
                  </a:lnTo>
                  <a:cubicBezTo>
                    <a:pt x="990222" y="525109"/>
                    <a:pt x="958982" y="521461"/>
                    <a:pt x="926985" y="521461"/>
                  </a:cubicBezTo>
                  <a:cubicBezTo>
                    <a:pt x="671005" y="521461"/>
                    <a:pt x="463493" y="754927"/>
                    <a:pt x="463492" y="1042921"/>
                  </a:cubicBezTo>
                  <a:lnTo>
                    <a:pt x="0" y="1042921"/>
                  </a:lnTo>
                  <a:cubicBezTo>
                    <a:pt x="0" y="466932"/>
                    <a:pt x="415025" y="0"/>
                    <a:pt x="926984" y="0"/>
                  </a:cubicBezTo>
                  <a:cubicBezTo>
                    <a:pt x="958982" y="0"/>
                    <a:pt x="990600" y="1824"/>
                    <a:pt x="1021763" y="5384"/>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fr-FR">
                <a:solidFill>
                  <a:schemeClr val="tx1"/>
                </a:solidFill>
              </a:endParaRPr>
            </a:p>
          </p:txBody>
        </p:sp>
      </p:grpSp>
      <p:grpSp>
        <p:nvGrpSpPr>
          <p:cNvPr id="15" name="Groupe 14">
            <a:extLst>
              <a:ext uri="{FF2B5EF4-FFF2-40B4-BE49-F238E27FC236}">
                <a16:creationId xmlns:a16="http://schemas.microsoft.com/office/drawing/2014/main" id="{394664AE-6DC5-428F-9AC4-5A8F67571F72}"/>
              </a:ext>
              <a:ext uri="{C183D7F6-B498-43B3-948B-1728B52AA6E4}">
                <adec:decorative xmlns:adec="http://schemas.microsoft.com/office/drawing/2017/decorative" val="1"/>
              </a:ext>
            </a:extLst>
          </p:cNvPr>
          <p:cNvGrpSpPr/>
          <p:nvPr userDrawn="1"/>
        </p:nvGrpSpPr>
        <p:grpSpPr>
          <a:xfrm>
            <a:off x="594036" y="5610392"/>
            <a:ext cx="667802" cy="631474"/>
            <a:chOff x="10478914" y="1506691"/>
            <a:chExt cx="667802" cy="631474"/>
          </a:xfrm>
        </p:grpSpPr>
        <p:sp>
          <p:nvSpPr>
            <p:cNvPr id="16" name="Forme libre : Forme 15">
              <a:extLst>
                <a:ext uri="{FF2B5EF4-FFF2-40B4-BE49-F238E27FC236}">
                  <a16:creationId xmlns:a16="http://schemas.microsoft.com/office/drawing/2014/main" id="{8288F304-7DF7-42FB-BD6F-D575128A1DDE}"/>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21" name="Ovale 20">
              <a:extLst>
                <a:ext uri="{FF2B5EF4-FFF2-40B4-BE49-F238E27FC236}">
                  <a16:creationId xmlns:a16="http://schemas.microsoft.com/office/drawing/2014/main" id="{104835D9-7DE9-4DDD-A6C2-1C526822700A}"/>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sp>
        <p:nvSpPr>
          <p:cNvPr id="5" name="Espace réservé de la date 4">
            <a:extLst>
              <a:ext uri="{FF2B5EF4-FFF2-40B4-BE49-F238E27FC236}">
                <a16:creationId xmlns:a16="http://schemas.microsoft.com/office/drawing/2014/main" id="{E57D2D6F-49E8-4217-A908-2D9E43583589}"/>
              </a:ext>
            </a:extLst>
          </p:cNvPr>
          <p:cNvSpPr>
            <a:spLocks noGrp="1"/>
          </p:cNvSpPr>
          <p:nvPr>
            <p:ph type="dt" sz="half" idx="10"/>
          </p:nvPr>
        </p:nvSpPr>
        <p:spPr/>
        <p:txBody>
          <a:bodyPr rtlCol="0">
            <a:noAutofit/>
          </a:bodyPr>
          <a:lstStyle/>
          <a:p>
            <a:pPr rtl="0"/>
            <a:r>
              <a:rPr lang="fr-FR"/>
              <a:t>Mardi 2 février 20XX</a:t>
            </a:r>
          </a:p>
        </p:txBody>
      </p:sp>
      <p:sp>
        <p:nvSpPr>
          <p:cNvPr id="6" name="Espace réservé du pied de page 5">
            <a:extLst>
              <a:ext uri="{FF2B5EF4-FFF2-40B4-BE49-F238E27FC236}">
                <a16:creationId xmlns:a16="http://schemas.microsoft.com/office/drawing/2014/main" id="{591C4440-6B8D-4A24-A807-8B1302A3DFAF}"/>
              </a:ext>
            </a:extLst>
          </p:cNvPr>
          <p:cNvSpPr>
            <a:spLocks noGrp="1"/>
          </p:cNvSpPr>
          <p:nvPr>
            <p:ph type="ftr" sz="quarter" idx="11"/>
          </p:nvPr>
        </p:nvSpPr>
        <p:spPr/>
        <p:txBody>
          <a:bodyPr rtlCol="0">
            <a:noAutofit/>
          </a:bodyPr>
          <a:lstStyle/>
          <a:p>
            <a:pPr rtl="0"/>
            <a:r>
              <a:rPr lang="fr-FR"/>
              <a:t>Exemple de Texte de Pied de page</a:t>
            </a:r>
          </a:p>
        </p:txBody>
      </p:sp>
      <p:sp>
        <p:nvSpPr>
          <p:cNvPr id="7" name="Espace réservé du numéro de diapositive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
        <p:nvSpPr>
          <p:cNvPr id="17" name="Ovale 16">
            <a:extLst>
              <a:ext uri="{FF2B5EF4-FFF2-40B4-BE49-F238E27FC236}">
                <a16:creationId xmlns:a16="http://schemas.microsoft.com/office/drawing/2014/main" id="{83C43C1C-00B3-40E0-B073-B8C56206D07D}"/>
              </a:ext>
              <a:ext uri="{C183D7F6-B498-43B3-948B-1728B52AA6E4}">
                <adec:decorative xmlns:adec="http://schemas.microsoft.com/office/drawing/2017/decorative" val="1"/>
              </a:ext>
            </a:extLst>
          </p:cNvPr>
          <p:cNvSpPr>
            <a:spLocks noChangeAspect="1"/>
          </p:cNvSpPr>
          <p:nvPr userDrawn="1"/>
        </p:nvSpPr>
        <p:spPr>
          <a:xfrm>
            <a:off x="5303845" y="542721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Tree>
    <p:extLst>
      <p:ext uri="{BB962C8B-B14F-4D97-AF65-F5344CB8AC3E}">
        <p14:creationId xmlns:p14="http://schemas.microsoft.com/office/powerpoint/2010/main" val="727319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rtlCol="0" anchor="t" anchorCtr="0">
            <a:noAutofit/>
          </a:bodyPr>
          <a:lstStyle>
            <a:lvl1pPr algn="l">
              <a:lnSpc>
                <a:spcPct val="100000"/>
              </a:lnSpc>
              <a:defRPr sz="6400"/>
            </a:lvl1pPr>
          </a:lstStyle>
          <a:p>
            <a:pPr rtl="0"/>
            <a:r>
              <a:rPr lang="fr-FR"/>
              <a:t>Modifiez le style du titre</a:t>
            </a:r>
            <a:endParaRPr lang="fr-FR" dirty="0"/>
          </a:p>
        </p:txBody>
      </p:sp>
      <p:sp>
        <p:nvSpPr>
          <p:cNvPr id="3" name="Sous-titr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rtlCol="0">
            <a:no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r-FR"/>
              <a:t>Modifiez le style des sous-titres du masque</a:t>
            </a:r>
            <a:endParaRPr lang="fr-FR" dirty="0"/>
          </a:p>
        </p:txBody>
      </p:sp>
      <p:sp>
        <p:nvSpPr>
          <p:cNvPr id="4" name="Espace réservé de la date 3">
            <a:extLst>
              <a:ext uri="{FF2B5EF4-FFF2-40B4-BE49-F238E27FC236}">
                <a16:creationId xmlns:a16="http://schemas.microsoft.com/office/drawing/2014/main" id="{8B1BC074-1090-47AF-BDE8-3859BF574BA6}"/>
              </a:ext>
            </a:extLst>
          </p:cNvPr>
          <p:cNvSpPr>
            <a:spLocks noGrp="1"/>
          </p:cNvSpPr>
          <p:nvPr>
            <p:ph type="dt" sz="half" idx="10"/>
          </p:nvPr>
        </p:nvSpPr>
        <p:spPr/>
        <p:txBody>
          <a:bodyPr rtlCol="0">
            <a:noAutofit/>
          </a:bodyPr>
          <a:lstStyle/>
          <a:p>
            <a:pPr rtl="0"/>
            <a:r>
              <a:rPr lang="fr-FR"/>
              <a:t>Mardi 2 février 20XX</a:t>
            </a:r>
            <a:endParaRPr lang="fr-FR" dirty="0"/>
          </a:p>
        </p:txBody>
      </p:sp>
      <p:sp>
        <p:nvSpPr>
          <p:cNvPr id="5" name="Espace réservé du pied de page 4">
            <a:extLst>
              <a:ext uri="{FF2B5EF4-FFF2-40B4-BE49-F238E27FC236}">
                <a16:creationId xmlns:a16="http://schemas.microsoft.com/office/drawing/2014/main" id="{F1D6522F-D41A-4734-8BD1-BD6E5A37D04C}"/>
              </a:ext>
            </a:extLst>
          </p:cNvPr>
          <p:cNvSpPr>
            <a:spLocks noGrp="1"/>
          </p:cNvSpPr>
          <p:nvPr>
            <p:ph type="ftr" sz="quarter" idx="11"/>
          </p:nvPr>
        </p:nvSpPr>
        <p:spPr/>
        <p:txBody>
          <a:bodyPr rtlCol="0">
            <a:noAutofit/>
          </a:bodyPr>
          <a:lstStyle/>
          <a:p>
            <a:pPr rtl="0"/>
            <a:r>
              <a:rPr lang="fr-FR"/>
              <a:t>Exemple de Texte de Pied de page</a:t>
            </a:r>
          </a:p>
        </p:txBody>
      </p:sp>
      <p:sp>
        <p:nvSpPr>
          <p:cNvPr id="6" name="Espace réservé du numéro de diapositive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
        <p:nvSpPr>
          <p:cNvPr id="19" name="Forme libre : Form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20" name="Ovale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25" name="Ovale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nvGrpSpPr>
          <p:cNvPr id="34" name="Groupe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orme libre : Form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fr-FR" dirty="0"/>
            </a:p>
          </p:txBody>
        </p:sp>
        <p:sp>
          <p:nvSpPr>
            <p:cNvPr id="36" name="Forme libre : Form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fr-FR" dirty="0">
                <a:solidFill>
                  <a:schemeClr val="tx1"/>
                </a:solidFill>
              </a:endParaRPr>
            </a:p>
          </p:txBody>
        </p:sp>
        <p:sp>
          <p:nvSpPr>
            <p:cNvPr id="37" name="Ovale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38" name="Ovale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spTree>
    <p:extLst>
      <p:ext uri="{BB962C8B-B14F-4D97-AF65-F5344CB8AC3E}">
        <p14:creationId xmlns:p14="http://schemas.microsoft.com/office/powerpoint/2010/main" val="3412362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2" name="Ovale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nvGrpSpPr>
          <p:cNvPr id="13" name="Groupe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orme libre : Form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21" name="Ovale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sp>
        <p:nvSpPr>
          <p:cNvPr id="2" name="Titr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rtlCol="0">
            <a:noAutofit/>
          </a:bodyPr>
          <a:lstStyle>
            <a:lvl1pPr>
              <a:lnSpc>
                <a:spcPct val="100000"/>
              </a:lnSpc>
              <a:defRPr/>
            </a:lvl1pPr>
          </a:lstStyle>
          <a:p>
            <a:pPr rtl="0"/>
            <a:r>
              <a:rPr lang="fr-FR"/>
              <a:t>Modifiez le style du titre</a:t>
            </a:r>
            <a:endParaRPr lang="fr-FR" dirty="0"/>
          </a:p>
        </p:txBody>
      </p:sp>
      <p:sp>
        <p:nvSpPr>
          <p:cNvPr id="3" name="Espace réservé du contenu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rtlCol="0">
            <a:noAutofit/>
          </a:body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fr-FR" dirty="0"/>
          </a:p>
        </p:txBody>
      </p:sp>
      <p:sp>
        <p:nvSpPr>
          <p:cNvPr id="4" name="Espace réservé du contenu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rtlCol="0">
            <a:noAutofit/>
          </a:body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fr-FR" dirty="0"/>
          </a:p>
        </p:txBody>
      </p:sp>
      <p:sp>
        <p:nvSpPr>
          <p:cNvPr id="5" name="Espace réservé de la date 4">
            <a:extLst>
              <a:ext uri="{FF2B5EF4-FFF2-40B4-BE49-F238E27FC236}">
                <a16:creationId xmlns:a16="http://schemas.microsoft.com/office/drawing/2014/main" id="{BB99A8AF-0998-4613-B1D8-C14ECBFFDF67}"/>
              </a:ext>
            </a:extLst>
          </p:cNvPr>
          <p:cNvSpPr>
            <a:spLocks noGrp="1"/>
          </p:cNvSpPr>
          <p:nvPr>
            <p:ph type="dt" sz="half" idx="10"/>
          </p:nvPr>
        </p:nvSpPr>
        <p:spPr/>
        <p:txBody>
          <a:bodyPr rtlCol="0">
            <a:noAutofit/>
          </a:bodyPr>
          <a:lstStyle/>
          <a:p>
            <a:pPr rtl="0"/>
            <a:r>
              <a:rPr lang="fr-FR"/>
              <a:t>Mardi 2 février 20XX</a:t>
            </a:r>
          </a:p>
        </p:txBody>
      </p:sp>
      <p:sp>
        <p:nvSpPr>
          <p:cNvPr id="6" name="Espace réservé du pied de page 5">
            <a:extLst>
              <a:ext uri="{FF2B5EF4-FFF2-40B4-BE49-F238E27FC236}">
                <a16:creationId xmlns:a16="http://schemas.microsoft.com/office/drawing/2014/main" id="{66E44EAA-B8A9-4428-A9DF-1174DA940990}"/>
              </a:ext>
            </a:extLst>
          </p:cNvPr>
          <p:cNvSpPr>
            <a:spLocks noGrp="1"/>
          </p:cNvSpPr>
          <p:nvPr>
            <p:ph type="ftr" sz="quarter" idx="11"/>
          </p:nvPr>
        </p:nvSpPr>
        <p:spPr/>
        <p:txBody>
          <a:bodyPr rtlCol="0">
            <a:noAutofit/>
          </a:bodyPr>
          <a:lstStyle/>
          <a:p>
            <a:pPr rtl="0"/>
            <a:r>
              <a:rPr lang="fr-FR"/>
              <a:t>Exemple de Texte de Pied de page</a:t>
            </a:r>
          </a:p>
        </p:txBody>
      </p:sp>
      <p:sp>
        <p:nvSpPr>
          <p:cNvPr id="7" name="Espace réservé du numéro de diapositive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Tree>
    <p:extLst>
      <p:ext uri="{BB962C8B-B14F-4D97-AF65-F5344CB8AC3E}">
        <p14:creationId xmlns:p14="http://schemas.microsoft.com/office/powerpoint/2010/main" val="36171650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noAutofit/>
          </a:bodyPr>
          <a:lstStyle/>
          <a:p>
            <a:pPr rtl="0"/>
            <a:r>
              <a:rPr lang="fr-FR"/>
              <a:t>Mardi 2 février 20XX</a:t>
            </a:r>
          </a:p>
        </p:txBody>
      </p:sp>
      <p:sp>
        <p:nvSpPr>
          <p:cNvPr id="3" name="Espace réservé du pied de page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noAutofit/>
          </a:bodyPr>
          <a:lstStyle/>
          <a:p>
            <a:pPr rtl="0"/>
            <a:r>
              <a:rPr lang="fr-FR"/>
              <a:t>Exemple de Texte de Pied de page</a:t>
            </a:r>
          </a:p>
        </p:txBody>
      </p:sp>
      <p:sp>
        <p:nvSpPr>
          <p:cNvPr id="4" name="Espace réservé du numéro de diapositive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Tree>
    <p:extLst>
      <p:ext uri="{BB962C8B-B14F-4D97-AF65-F5344CB8AC3E}">
        <p14:creationId xmlns:p14="http://schemas.microsoft.com/office/powerpoint/2010/main" val="3858332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8" name="Groupe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orme libre : Form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12" name="Ovale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sp>
        <p:nvSpPr>
          <p:cNvPr id="2" name="Titr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rtlCol="0" anchor="t">
            <a:noAutofit/>
          </a:bodyPr>
          <a:lstStyle>
            <a:lvl1pPr>
              <a:lnSpc>
                <a:spcPct val="100000"/>
              </a:lnSpc>
              <a:defRPr sz="3200"/>
            </a:lvl1pPr>
          </a:lstStyle>
          <a:p>
            <a:pPr rtl="0"/>
            <a:r>
              <a:rPr lang="fr-FR"/>
              <a:t>Modifiez le style du titre</a:t>
            </a:r>
            <a:endParaRPr lang="fr-FR" dirty="0"/>
          </a:p>
        </p:txBody>
      </p:sp>
      <p:sp>
        <p:nvSpPr>
          <p:cNvPr id="3" name="Espace réservé du contenu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rtlCol="0">
            <a:no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fr-FR" dirty="0"/>
          </a:p>
        </p:txBody>
      </p:sp>
      <p:sp>
        <p:nvSpPr>
          <p:cNvPr id="4" name="Espace réservé du texte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rtlCol="0">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a:t>Cliquez pour modifier les styles du texte du masque</a:t>
            </a:r>
          </a:p>
        </p:txBody>
      </p:sp>
      <p:sp>
        <p:nvSpPr>
          <p:cNvPr id="5" name="Espace réservé de la date 4">
            <a:extLst>
              <a:ext uri="{FF2B5EF4-FFF2-40B4-BE49-F238E27FC236}">
                <a16:creationId xmlns:a16="http://schemas.microsoft.com/office/drawing/2014/main" id="{EBD47AB1-6EB5-4E2C-B4A7-42DC643E9FF9}"/>
              </a:ext>
            </a:extLst>
          </p:cNvPr>
          <p:cNvSpPr>
            <a:spLocks noGrp="1"/>
          </p:cNvSpPr>
          <p:nvPr>
            <p:ph type="dt" sz="half" idx="10"/>
          </p:nvPr>
        </p:nvSpPr>
        <p:spPr/>
        <p:txBody>
          <a:bodyPr rtlCol="0">
            <a:noAutofit/>
          </a:bodyPr>
          <a:lstStyle/>
          <a:p>
            <a:pPr rtl="0"/>
            <a:r>
              <a:rPr lang="fr-FR"/>
              <a:t>Mardi 2 février 20XX</a:t>
            </a:r>
          </a:p>
        </p:txBody>
      </p:sp>
      <p:sp>
        <p:nvSpPr>
          <p:cNvPr id="6" name="Espace réservé du pied de page 5">
            <a:extLst>
              <a:ext uri="{FF2B5EF4-FFF2-40B4-BE49-F238E27FC236}">
                <a16:creationId xmlns:a16="http://schemas.microsoft.com/office/drawing/2014/main" id="{5BA9D15F-B6ED-46E1-9840-0B625880EE4B}"/>
              </a:ext>
            </a:extLst>
          </p:cNvPr>
          <p:cNvSpPr>
            <a:spLocks noGrp="1"/>
          </p:cNvSpPr>
          <p:nvPr>
            <p:ph type="ftr" sz="quarter" idx="11"/>
          </p:nvPr>
        </p:nvSpPr>
        <p:spPr/>
        <p:txBody>
          <a:bodyPr rtlCol="0">
            <a:noAutofit/>
          </a:bodyPr>
          <a:lstStyle/>
          <a:p>
            <a:pPr rtl="0"/>
            <a:r>
              <a:rPr lang="fr-FR"/>
              <a:t>Exemple de Texte de Pied de page</a:t>
            </a:r>
          </a:p>
        </p:txBody>
      </p:sp>
      <p:sp>
        <p:nvSpPr>
          <p:cNvPr id="7" name="Espace réservé du numéro de diapositive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Tree>
    <p:extLst>
      <p:ext uri="{BB962C8B-B14F-4D97-AF65-F5344CB8AC3E}">
        <p14:creationId xmlns:p14="http://schemas.microsoft.com/office/powerpoint/2010/main" val="983562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Agenda">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C0923D16-1EC5-4C17-ABA8-B13A1256B36F}"/>
              </a:ext>
            </a:extLst>
          </p:cNvPr>
          <p:cNvSpPr>
            <a:spLocks noGrp="1"/>
          </p:cNvSpPr>
          <p:nvPr>
            <p:ph type="title" hasCustomPrompt="1"/>
          </p:nvPr>
        </p:nvSpPr>
        <p:spPr>
          <a:xfrm>
            <a:off x="550864" y="549275"/>
            <a:ext cx="3565524" cy="1997855"/>
          </a:xfrm>
        </p:spPr>
        <p:txBody>
          <a:bodyPr wrap="square" rtlCol="0" anchor="b" anchorCtr="0">
            <a:noAutofit/>
          </a:bodyPr>
          <a:lstStyle>
            <a:lvl1pPr>
              <a:defRPr/>
            </a:lvl1pPr>
          </a:lstStyle>
          <a:p>
            <a:pPr rtl="0"/>
            <a:r>
              <a:rPr lang="fr-FR"/>
              <a:t>Cliquez pour ajouter un titre</a:t>
            </a:r>
          </a:p>
        </p:txBody>
      </p:sp>
      <p:sp>
        <p:nvSpPr>
          <p:cNvPr id="7" name="Espace réservé du contenu 2">
            <a:extLst>
              <a:ext uri="{FF2B5EF4-FFF2-40B4-BE49-F238E27FC236}">
                <a16:creationId xmlns:a16="http://schemas.microsoft.com/office/drawing/2014/main" id="{50294D8B-CF64-4C26-8C78-57A375E7D33B}"/>
              </a:ext>
            </a:extLst>
          </p:cNvPr>
          <p:cNvSpPr>
            <a:spLocks noGrp="1"/>
          </p:cNvSpPr>
          <p:nvPr>
            <p:ph idx="1" hasCustomPrompt="1"/>
          </p:nvPr>
        </p:nvSpPr>
        <p:spPr>
          <a:xfrm>
            <a:off x="550863" y="2677306"/>
            <a:ext cx="3565525" cy="3415519"/>
          </a:xfrm>
        </p:spPr>
        <p:txBody>
          <a:bodyPr rtlCol="0" anchor="t" anchorCtr="0">
            <a:noAutofit/>
          </a:bodyPr>
          <a:lstStyle>
            <a:lvl1pPr>
              <a:buNone/>
              <a:defRPr/>
            </a:lvl1pPr>
          </a:lstStyle>
          <a:p>
            <a:pPr rtl="0">
              <a:lnSpc>
                <a:spcPct val="120000"/>
              </a:lnSpc>
            </a:pPr>
            <a:r>
              <a:rPr lang="fr-FR" sz="1600"/>
              <a:t>Cliquer pour ajouter du texte</a:t>
            </a:r>
          </a:p>
        </p:txBody>
      </p:sp>
      <p:sp>
        <p:nvSpPr>
          <p:cNvPr id="17" name="Espace réservé d’image 16">
            <a:extLst>
              <a:ext uri="{FF2B5EF4-FFF2-40B4-BE49-F238E27FC236}">
                <a16:creationId xmlns:a16="http://schemas.microsoft.com/office/drawing/2014/main" id="{67BCF456-426F-435B-8DF0-A32A44F5A889}"/>
              </a:ext>
            </a:extLst>
          </p:cNvPr>
          <p:cNvSpPr>
            <a:spLocks noGrp="1"/>
          </p:cNvSpPr>
          <p:nvPr>
            <p:ph type="pic" sz="quarter" idx="13"/>
          </p:nvPr>
        </p:nvSpPr>
        <p:spPr>
          <a:xfrm>
            <a:off x="5208928" y="1596771"/>
            <a:ext cx="3448558" cy="3448558"/>
          </a:xfrm>
          <a:custGeom>
            <a:avLst/>
            <a:gdLst>
              <a:gd name="connsiteX0" fmla="*/ 1724279 w 3448558"/>
              <a:gd name="connsiteY0" fmla="*/ 0 h 3448558"/>
              <a:gd name="connsiteX1" fmla="*/ 3448558 w 3448558"/>
              <a:gd name="connsiteY1" fmla="*/ 1724279 h 3448558"/>
              <a:gd name="connsiteX2" fmla="*/ 1724279 w 3448558"/>
              <a:gd name="connsiteY2" fmla="*/ 3448558 h 3448558"/>
              <a:gd name="connsiteX3" fmla="*/ 0 w 3448558"/>
              <a:gd name="connsiteY3" fmla="*/ 1724279 h 3448558"/>
              <a:gd name="connsiteX4" fmla="*/ 1724279 w 3448558"/>
              <a:gd name="connsiteY4" fmla="*/ 0 h 3448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8558" h="3448558">
                <a:moveTo>
                  <a:pt x="1724279" y="0"/>
                </a:moveTo>
                <a:cubicBezTo>
                  <a:pt x="2676572" y="0"/>
                  <a:pt x="3448558" y="771986"/>
                  <a:pt x="3448558" y="1724279"/>
                </a:cubicBezTo>
                <a:cubicBezTo>
                  <a:pt x="3448558" y="2676572"/>
                  <a:pt x="2676572" y="3448558"/>
                  <a:pt x="1724279" y="3448558"/>
                </a:cubicBezTo>
                <a:cubicBezTo>
                  <a:pt x="771986" y="3448558"/>
                  <a:pt x="0" y="2676572"/>
                  <a:pt x="0" y="1724279"/>
                </a:cubicBezTo>
                <a:cubicBezTo>
                  <a:pt x="0" y="771986"/>
                  <a:pt x="771986" y="0"/>
                  <a:pt x="1724279" y="0"/>
                </a:cubicBezTo>
                <a:close/>
              </a:path>
            </a:pathLst>
          </a:custGeom>
          <a:solidFill>
            <a:schemeClr val="accent5"/>
          </a:solidFill>
        </p:spPr>
        <p:txBody>
          <a:bodyPr wrap="square" rtlCol="0">
            <a:noAutofit/>
          </a:bodyPr>
          <a:lstStyle/>
          <a:p>
            <a:pPr rtl="0"/>
            <a:r>
              <a:rPr lang="fr-FR"/>
              <a:t>Cliquez sur l'icône pour ajouter une image</a:t>
            </a:r>
          </a:p>
        </p:txBody>
      </p:sp>
      <p:sp>
        <p:nvSpPr>
          <p:cNvPr id="22" name="Espace réservé d’image 21">
            <a:extLst>
              <a:ext uri="{FF2B5EF4-FFF2-40B4-BE49-F238E27FC236}">
                <a16:creationId xmlns:a16="http://schemas.microsoft.com/office/drawing/2014/main" id="{4813A609-7079-46D5-9C1D-52004ABDAC9D}"/>
              </a:ext>
            </a:extLst>
          </p:cNvPr>
          <p:cNvSpPr>
            <a:spLocks noGrp="1"/>
          </p:cNvSpPr>
          <p:nvPr>
            <p:ph type="pic" sz="quarter" idx="14"/>
          </p:nvPr>
        </p:nvSpPr>
        <p:spPr>
          <a:xfrm>
            <a:off x="8918575" y="596392"/>
            <a:ext cx="2263776" cy="2263776"/>
          </a:xfrm>
          <a:custGeom>
            <a:avLst/>
            <a:gdLst>
              <a:gd name="connsiteX0" fmla="*/ 1131888 w 2263776"/>
              <a:gd name="connsiteY0" fmla="*/ 0 h 2263776"/>
              <a:gd name="connsiteX1" fmla="*/ 2263776 w 2263776"/>
              <a:gd name="connsiteY1" fmla="*/ 1131888 h 2263776"/>
              <a:gd name="connsiteX2" fmla="*/ 1131888 w 2263776"/>
              <a:gd name="connsiteY2" fmla="*/ 2263776 h 2263776"/>
              <a:gd name="connsiteX3" fmla="*/ 0 w 2263776"/>
              <a:gd name="connsiteY3" fmla="*/ 1131888 h 2263776"/>
              <a:gd name="connsiteX4" fmla="*/ 1131888 w 2263776"/>
              <a:gd name="connsiteY4" fmla="*/ 0 h 22637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3776" h="2263776">
                <a:moveTo>
                  <a:pt x="1131888" y="0"/>
                </a:moveTo>
                <a:cubicBezTo>
                  <a:pt x="1757012" y="0"/>
                  <a:pt x="2263776" y="506764"/>
                  <a:pt x="2263776" y="1131888"/>
                </a:cubicBezTo>
                <a:cubicBezTo>
                  <a:pt x="2263776" y="1757012"/>
                  <a:pt x="1757012" y="2263776"/>
                  <a:pt x="1131888" y="2263776"/>
                </a:cubicBezTo>
                <a:cubicBezTo>
                  <a:pt x="506764" y="2263776"/>
                  <a:pt x="0" y="1757012"/>
                  <a:pt x="0" y="1131888"/>
                </a:cubicBezTo>
                <a:cubicBezTo>
                  <a:pt x="0" y="506764"/>
                  <a:pt x="506764" y="0"/>
                  <a:pt x="1131888" y="0"/>
                </a:cubicBezTo>
                <a:close/>
              </a:path>
            </a:pathLst>
          </a:custGeom>
          <a:solidFill>
            <a:schemeClr val="accent5"/>
          </a:solidFill>
        </p:spPr>
        <p:txBody>
          <a:bodyPr wrap="square" rtlCol="0">
            <a:noAutofit/>
          </a:bodyPr>
          <a:lstStyle/>
          <a:p>
            <a:pPr rtl="0"/>
            <a:r>
              <a:rPr lang="fr-FR"/>
              <a:t>Cliquez sur l'icône pour ajouter une image</a:t>
            </a:r>
          </a:p>
        </p:txBody>
      </p:sp>
      <p:sp>
        <p:nvSpPr>
          <p:cNvPr id="25" name="Espace réservé d’image 24">
            <a:extLst>
              <a:ext uri="{FF2B5EF4-FFF2-40B4-BE49-F238E27FC236}">
                <a16:creationId xmlns:a16="http://schemas.microsoft.com/office/drawing/2014/main" id="{A14F21DF-D5E0-4C6C-BA2C-D69D65DBB18E}"/>
              </a:ext>
            </a:extLst>
          </p:cNvPr>
          <p:cNvSpPr>
            <a:spLocks noGrp="1"/>
          </p:cNvSpPr>
          <p:nvPr>
            <p:ph type="pic" sz="quarter" idx="15"/>
          </p:nvPr>
        </p:nvSpPr>
        <p:spPr>
          <a:xfrm>
            <a:off x="9091612" y="3324733"/>
            <a:ext cx="2936876" cy="2936876"/>
          </a:xfrm>
          <a:custGeom>
            <a:avLst/>
            <a:gdLst>
              <a:gd name="connsiteX0" fmla="*/ 1468438 w 2936876"/>
              <a:gd name="connsiteY0" fmla="*/ 0 h 2936876"/>
              <a:gd name="connsiteX1" fmla="*/ 2936876 w 2936876"/>
              <a:gd name="connsiteY1" fmla="*/ 1468438 h 2936876"/>
              <a:gd name="connsiteX2" fmla="*/ 1468438 w 2936876"/>
              <a:gd name="connsiteY2" fmla="*/ 2936876 h 2936876"/>
              <a:gd name="connsiteX3" fmla="*/ 0 w 2936876"/>
              <a:gd name="connsiteY3" fmla="*/ 1468438 h 2936876"/>
              <a:gd name="connsiteX4" fmla="*/ 1468438 w 2936876"/>
              <a:gd name="connsiteY4" fmla="*/ 0 h 29368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6876" h="2936876">
                <a:moveTo>
                  <a:pt x="1468438" y="0"/>
                </a:moveTo>
                <a:cubicBezTo>
                  <a:pt x="2279434" y="0"/>
                  <a:pt x="2936876" y="657442"/>
                  <a:pt x="2936876" y="1468438"/>
                </a:cubicBezTo>
                <a:cubicBezTo>
                  <a:pt x="2936876" y="2279434"/>
                  <a:pt x="2279434" y="2936876"/>
                  <a:pt x="1468438" y="2936876"/>
                </a:cubicBezTo>
                <a:cubicBezTo>
                  <a:pt x="657442" y="2936876"/>
                  <a:pt x="0" y="2279434"/>
                  <a:pt x="0" y="1468438"/>
                </a:cubicBezTo>
                <a:cubicBezTo>
                  <a:pt x="0" y="657442"/>
                  <a:pt x="657442" y="0"/>
                  <a:pt x="1468438" y="0"/>
                </a:cubicBezTo>
                <a:close/>
              </a:path>
            </a:pathLst>
          </a:custGeom>
          <a:solidFill>
            <a:schemeClr val="accent5"/>
          </a:solidFill>
        </p:spPr>
        <p:txBody>
          <a:bodyPr wrap="square" rtlCol="0">
            <a:noAutofit/>
          </a:bodyPr>
          <a:lstStyle/>
          <a:p>
            <a:pPr rtl="0"/>
            <a:r>
              <a:rPr lang="fr-FR"/>
              <a:t>Cliquez sur l'icône pour ajouter une image</a:t>
            </a:r>
          </a:p>
        </p:txBody>
      </p:sp>
      <p:sp>
        <p:nvSpPr>
          <p:cNvPr id="2" name="Espace réservé de la date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noAutofit/>
          </a:bodyPr>
          <a:lstStyle/>
          <a:p>
            <a:pPr rtl="0"/>
            <a:r>
              <a:rPr lang="fr-FR"/>
              <a:t>Mardi 2 février 20XX</a:t>
            </a:r>
          </a:p>
        </p:txBody>
      </p:sp>
      <p:sp>
        <p:nvSpPr>
          <p:cNvPr id="3" name="Espace réservé du pied de page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noAutofit/>
          </a:bodyPr>
          <a:lstStyle/>
          <a:p>
            <a:pPr rtl="0"/>
            <a:r>
              <a:rPr lang="fr-FR"/>
              <a:t>Exemple de Texte de Pied de page</a:t>
            </a:r>
          </a:p>
        </p:txBody>
      </p:sp>
      <p:sp>
        <p:nvSpPr>
          <p:cNvPr id="4" name="Espace réservé du numéro de diapositive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
        <p:nvSpPr>
          <p:cNvPr id="6" name="Ovale 5">
            <a:extLst>
              <a:ext uri="{FF2B5EF4-FFF2-40B4-BE49-F238E27FC236}">
                <a16:creationId xmlns:a16="http://schemas.microsoft.com/office/drawing/2014/main" id="{92FF63B4-C261-4597-9EE0-811D250B9D21}"/>
              </a:ext>
              <a:ext uri="{C183D7F6-B498-43B3-948B-1728B52AA6E4}">
                <adec:decorative xmlns:adec="http://schemas.microsoft.com/office/drawing/2017/decorative" val="1"/>
              </a:ext>
            </a:extLst>
          </p:cNvPr>
          <p:cNvSpPr>
            <a:spLocks noChangeAspect="1"/>
          </p:cNvSpPr>
          <p:nvPr userDrawn="1"/>
        </p:nvSpPr>
        <p:spPr>
          <a:xfrm>
            <a:off x="6548755" y="850167"/>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nvGrpSpPr>
          <p:cNvPr id="10" name="Groupe 9">
            <a:extLst>
              <a:ext uri="{FF2B5EF4-FFF2-40B4-BE49-F238E27FC236}">
                <a16:creationId xmlns:a16="http://schemas.microsoft.com/office/drawing/2014/main" id="{F92CF088-7F97-4A11-8A81-0EF641F6986F}"/>
              </a:ext>
              <a:ext uri="{C183D7F6-B498-43B3-948B-1728B52AA6E4}">
                <adec:decorative xmlns:adec="http://schemas.microsoft.com/office/drawing/2017/decorative" val="1"/>
              </a:ext>
            </a:extLst>
          </p:cNvPr>
          <p:cNvGrpSpPr/>
          <p:nvPr userDrawn="1"/>
        </p:nvGrpSpPr>
        <p:grpSpPr>
          <a:xfrm>
            <a:off x="5602297" y="5691007"/>
            <a:ext cx="667802" cy="631474"/>
            <a:chOff x="3409557" y="4940429"/>
            <a:chExt cx="667802" cy="631474"/>
          </a:xfrm>
        </p:grpSpPr>
        <p:sp>
          <p:nvSpPr>
            <p:cNvPr id="11" name="Forme libre : Forme 10">
              <a:extLst>
                <a:ext uri="{FF2B5EF4-FFF2-40B4-BE49-F238E27FC236}">
                  <a16:creationId xmlns:a16="http://schemas.microsoft.com/office/drawing/2014/main" id="{165B23B7-CE74-4974-ABD8-BFA31D583416}"/>
                </a:ext>
              </a:extLst>
            </p:cNvPr>
            <p:cNvSpPr>
              <a:spLocks noChangeAspect="1"/>
            </p:cNvSpPr>
            <p:nvPr/>
          </p:nvSpPr>
          <p:spPr>
            <a:xfrm rot="8100000">
              <a:off x="3537358" y="4940429"/>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12" name="Ovale 11">
              <a:extLst>
                <a:ext uri="{FF2B5EF4-FFF2-40B4-BE49-F238E27FC236}">
                  <a16:creationId xmlns:a16="http://schemas.microsoft.com/office/drawing/2014/main" id="{FF99BB1F-6C9D-4972-9EF4-98ACD7BE71E5}"/>
                </a:ext>
              </a:extLst>
            </p:cNvPr>
            <p:cNvSpPr/>
            <p:nvPr/>
          </p:nvSpPr>
          <p:spPr>
            <a:xfrm rot="13500000">
              <a:off x="3544558" y="4858365"/>
              <a:ext cx="270000" cy="540001"/>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dirty="0"/>
            </a:p>
          </p:txBody>
        </p:sp>
      </p:grpSp>
    </p:spTree>
    <p:extLst>
      <p:ext uri="{BB962C8B-B14F-4D97-AF65-F5344CB8AC3E}">
        <p14:creationId xmlns:p14="http://schemas.microsoft.com/office/powerpoint/2010/main" val="4284120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Introduction">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A458B3A1-C77D-4AFC-B2C8-79520B53C452}"/>
              </a:ext>
            </a:extLst>
          </p:cNvPr>
          <p:cNvSpPr>
            <a:spLocks noGrp="1"/>
          </p:cNvSpPr>
          <p:nvPr>
            <p:ph type="title"/>
          </p:nvPr>
        </p:nvSpPr>
        <p:spPr>
          <a:xfrm>
            <a:off x="550863" y="4507200"/>
            <a:ext cx="4500562" cy="1562959"/>
          </a:xfrm>
        </p:spPr>
        <p:txBody>
          <a:bodyPr wrap="square" rtlCol="0" anchor="t" anchorCtr="0">
            <a:noAutofit/>
          </a:bodyPr>
          <a:lstStyle/>
          <a:p>
            <a:pPr rtl="0"/>
            <a:r>
              <a:rPr lang="fr-FR"/>
              <a:t>Modifiez le style du titre</a:t>
            </a:r>
            <a:endParaRPr lang="fr-FR" dirty="0"/>
          </a:p>
        </p:txBody>
      </p:sp>
      <p:sp>
        <p:nvSpPr>
          <p:cNvPr id="12" name="Espace réservé d’image 11">
            <a:extLst>
              <a:ext uri="{FF2B5EF4-FFF2-40B4-BE49-F238E27FC236}">
                <a16:creationId xmlns:a16="http://schemas.microsoft.com/office/drawing/2014/main" id="{F551DA26-B267-4F28-B4D0-65B3EF6E1112}"/>
              </a:ext>
            </a:extLst>
          </p:cNvPr>
          <p:cNvSpPr>
            <a:spLocks noGrp="1"/>
          </p:cNvSpPr>
          <p:nvPr>
            <p:ph type="pic" sz="quarter" idx="13"/>
          </p:nvPr>
        </p:nvSpPr>
        <p:spPr>
          <a:xfrm>
            <a:off x="0" y="0"/>
            <a:ext cx="3054096" cy="3776472"/>
          </a:xfrm>
          <a:solidFill>
            <a:schemeClr val="accent5"/>
          </a:solidFill>
        </p:spPr>
        <p:txBody>
          <a:bodyPr rtlCol="0">
            <a:noAutofit/>
          </a:bodyPr>
          <a:lstStyle/>
          <a:p>
            <a:pPr rtl="0"/>
            <a:r>
              <a:rPr lang="fr-FR"/>
              <a:t>Cliquez sur l'icône pour ajouter une image</a:t>
            </a:r>
          </a:p>
        </p:txBody>
      </p:sp>
      <p:sp>
        <p:nvSpPr>
          <p:cNvPr id="18" name="Espace réservé d’image 11">
            <a:extLst>
              <a:ext uri="{FF2B5EF4-FFF2-40B4-BE49-F238E27FC236}">
                <a16:creationId xmlns:a16="http://schemas.microsoft.com/office/drawing/2014/main" id="{95544A62-DA23-4840-99DE-09AFC8F4DC48}"/>
              </a:ext>
            </a:extLst>
          </p:cNvPr>
          <p:cNvSpPr>
            <a:spLocks noGrp="1"/>
          </p:cNvSpPr>
          <p:nvPr>
            <p:ph type="pic" sz="quarter" idx="14"/>
          </p:nvPr>
        </p:nvSpPr>
        <p:spPr>
          <a:xfrm>
            <a:off x="3054096" y="0"/>
            <a:ext cx="3054096" cy="3776472"/>
          </a:xfrm>
          <a:solidFill>
            <a:schemeClr val="accent5"/>
          </a:solidFill>
        </p:spPr>
        <p:txBody>
          <a:bodyPr rtlCol="0">
            <a:noAutofit/>
          </a:bodyPr>
          <a:lstStyle/>
          <a:p>
            <a:pPr rtl="0"/>
            <a:r>
              <a:rPr lang="fr-FR"/>
              <a:t>Cliquez sur l'icône pour ajouter une image</a:t>
            </a:r>
          </a:p>
        </p:txBody>
      </p:sp>
      <p:sp>
        <p:nvSpPr>
          <p:cNvPr id="19" name="Espace réservé d’image 11">
            <a:extLst>
              <a:ext uri="{FF2B5EF4-FFF2-40B4-BE49-F238E27FC236}">
                <a16:creationId xmlns:a16="http://schemas.microsoft.com/office/drawing/2014/main" id="{0C91AF30-C5BB-4601-BDEB-E60C93A16933}"/>
              </a:ext>
            </a:extLst>
          </p:cNvPr>
          <p:cNvSpPr>
            <a:spLocks noGrp="1"/>
          </p:cNvSpPr>
          <p:nvPr>
            <p:ph type="pic" sz="quarter" idx="15"/>
          </p:nvPr>
        </p:nvSpPr>
        <p:spPr>
          <a:xfrm>
            <a:off x="6083808" y="0"/>
            <a:ext cx="3054096" cy="3776472"/>
          </a:xfrm>
          <a:solidFill>
            <a:schemeClr val="accent5"/>
          </a:solidFill>
        </p:spPr>
        <p:txBody>
          <a:bodyPr rtlCol="0">
            <a:noAutofit/>
          </a:bodyPr>
          <a:lstStyle/>
          <a:p>
            <a:pPr rtl="0"/>
            <a:r>
              <a:rPr lang="fr-FR"/>
              <a:t>Cliquez sur l'icône pour ajouter une image</a:t>
            </a:r>
          </a:p>
        </p:txBody>
      </p:sp>
      <p:sp>
        <p:nvSpPr>
          <p:cNvPr id="20" name="Espace réservé d’image 11">
            <a:extLst>
              <a:ext uri="{FF2B5EF4-FFF2-40B4-BE49-F238E27FC236}">
                <a16:creationId xmlns:a16="http://schemas.microsoft.com/office/drawing/2014/main" id="{5B625AA5-EA5B-4115-A461-DA2C7087D83E}"/>
              </a:ext>
            </a:extLst>
          </p:cNvPr>
          <p:cNvSpPr>
            <a:spLocks noGrp="1"/>
          </p:cNvSpPr>
          <p:nvPr>
            <p:ph type="pic" sz="quarter" idx="16"/>
          </p:nvPr>
        </p:nvSpPr>
        <p:spPr>
          <a:xfrm>
            <a:off x="9137904" y="0"/>
            <a:ext cx="3054096" cy="3776472"/>
          </a:xfrm>
          <a:solidFill>
            <a:schemeClr val="accent5"/>
          </a:solidFill>
        </p:spPr>
        <p:txBody>
          <a:bodyPr rtlCol="0">
            <a:noAutofit/>
          </a:bodyPr>
          <a:lstStyle/>
          <a:p>
            <a:pPr rtl="0"/>
            <a:r>
              <a:rPr lang="fr-FR"/>
              <a:t>Cliquez sur l'icône pour ajouter une image</a:t>
            </a:r>
          </a:p>
        </p:txBody>
      </p:sp>
      <p:sp>
        <p:nvSpPr>
          <p:cNvPr id="2" name="Espace réservé de la date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noAutofit/>
          </a:bodyPr>
          <a:lstStyle/>
          <a:p>
            <a:pPr rtl="0"/>
            <a:r>
              <a:rPr lang="fr-FR"/>
              <a:t>Mardi 2 février 20XX</a:t>
            </a:r>
          </a:p>
        </p:txBody>
      </p:sp>
      <p:sp>
        <p:nvSpPr>
          <p:cNvPr id="3" name="Espace réservé du pied de page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noAutofit/>
          </a:bodyPr>
          <a:lstStyle/>
          <a:p>
            <a:pPr rtl="0"/>
            <a:r>
              <a:rPr lang="fr-FR"/>
              <a:t>Exemple de Texte de Pied de page</a:t>
            </a:r>
          </a:p>
        </p:txBody>
      </p:sp>
      <p:sp>
        <p:nvSpPr>
          <p:cNvPr id="4" name="Espace réservé du numéro de diapositive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
        <p:nvSpPr>
          <p:cNvPr id="11" name="Espace réservé du contenu 6">
            <a:extLst>
              <a:ext uri="{FF2B5EF4-FFF2-40B4-BE49-F238E27FC236}">
                <a16:creationId xmlns:a16="http://schemas.microsoft.com/office/drawing/2014/main" id="{1B1AE41C-3196-4E6F-A3A8-313A92677FF3}"/>
              </a:ext>
            </a:extLst>
          </p:cNvPr>
          <p:cNvSpPr>
            <a:spLocks noGrp="1"/>
          </p:cNvSpPr>
          <p:nvPr>
            <p:ph sz="quarter" idx="15"/>
          </p:nvPr>
        </p:nvSpPr>
        <p:spPr>
          <a:xfrm>
            <a:off x="5262411" y="4508500"/>
            <a:ext cx="6221412" cy="1563688"/>
          </a:xfrm>
        </p:spPr>
        <p:txBody>
          <a:bodyPr rtlCol="0">
            <a:noAutofit/>
          </a:bodyPr>
          <a:lstStyle>
            <a:lvl1pPr marL="228600" indent="-228600">
              <a:lnSpc>
                <a:spcPct val="100000"/>
              </a:lnSpc>
              <a:buFont typeface="Arial" panose="020B0604020202020204" pitchFamily="34" charset="0"/>
              <a:buChar char="•"/>
              <a:defRPr sz="2000"/>
            </a:lvl1pPr>
            <a:lvl2pPr>
              <a:buNone/>
              <a:defRPr sz="1900"/>
            </a:lvl2pPr>
            <a:lvl3pPr>
              <a:buNone/>
              <a:defRPr sz="1900"/>
            </a:lvl3pPr>
            <a:lvl4pPr>
              <a:buNone/>
              <a:defRPr sz="1900"/>
            </a:lvl4pPr>
            <a:lvl5pPr>
              <a:buNone/>
              <a:defRPr sz="1900"/>
            </a:lvl5pPr>
          </a:lstStyle>
          <a:p>
            <a:pPr lvl="0" rtl="0"/>
            <a:r>
              <a:rPr lang="fr-FR"/>
              <a:t>Cliquez pour modifier les styles du texte du masque</a:t>
            </a:r>
          </a:p>
        </p:txBody>
      </p:sp>
    </p:spTree>
    <p:extLst>
      <p:ext uri="{BB962C8B-B14F-4D97-AF65-F5344CB8AC3E}">
        <p14:creationId xmlns:p14="http://schemas.microsoft.com/office/powerpoint/2010/main" val="2570260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aut de section">
    <p:bg>
      <p:bgRef idx="1001">
        <a:schemeClr val="bg1"/>
      </p:bgRef>
    </p:bg>
    <p:spTree>
      <p:nvGrpSpPr>
        <p:cNvPr id="1" name=""/>
        <p:cNvGrpSpPr/>
        <p:nvPr/>
      </p:nvGrpSpPr>
      <p:grpSpPr>
        <a:xfrm>
          <a:off x="0" y="0"/>
          <a:ext cx="0" cy="0"/>
          <a:chOff x="0" y="0"/>
          <a:chExt cx="0" cy="0"/>
        </a:xfrm>
      </p:grpSpPr>
      <p:sp>
        <p:nvSpPr>
          <p:cNvPr id="8" name="Espace réservé d’image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accent5"/>
          </a:solidFill>
        </p:spPr>
        <p:txBody>
          <a:bodyPr rtlCol="0"/>
          <a:lstStyle/>
          <a:p>
            <a:pPr rtl="0"/>
            <a:r>
              <a:rPr lang="fr-FR"/>
              <a:t>Cliquez sur l'icône pour ajouter une image</a:t>
            </a:r>
          </a:p>
        </p:txBody>
      </p:sp>
      <p:sp>
        <p:nvSpPr>
          <p:cNvPr id="4" name="Espace réservé de la date 3">
            <a:extLst>
              <a:ext uri="{FF2B5EF4-FFF2-40B4-BE49-F238E27FC236}">
                <a16:creationId xmlns:a16="http://schemas.microsoft.com/office/drawing/2014/main" id="{56403DDF-462A-45CE-931B-010AB4F73C3F}"/>
              </a:ext>
            </a:extLst>
          </p:cNvPr>
          <p:cNvSpPr>
            <a:spLocks noGrp="1"/>
          </p:cNvSpPr>
          <p:nvPr>
            <p:ph type="dt" sz="half" idx="10"/>
          </p:nvPr>
        </p:nvSpPr>
        <p:spPr/>
        <p:txBody>
          <a:bodyPr rtlCol="0"/>
          <a:lstStyle/>
          <a:p>
            <a:pPr rtl="0"/>
            <a:r>
              <a:rPr lang="fr-FR"/>
              <a:t>Mardi 2 février 20XX</a:t>
            </a:r>
          </a:p>
        </p:txBody>
      </p:sp>
      <p:sp>
        <p:nvSpPr>
          <p:cNvPr id="5" name="Espace réservé du pied de page 4">
            <a:extLst>
              <a:ext uri="{FF2B5EF4-FFF2-40B4-BE49-F238E27FC236}">
                <a16:creationId xmlns:a16="http://schemas.microsoft.com/office/drawing/2014/main" id="{39E10702-2ACF-4768-9E91-8CB87B89594D}"/>
              </a:ext>
            </a:extLst>
          </p:cNvPr>
          <p:cNvSpPr>
            <a:spLocks noGrp="1"/>
          </p:cNvSpPr>
          <p:nvPr>
            <p:ph type="ftr" sz="quarter" idx="11"/>
          </p:nvPr>
        </p:nvSpPr>
        <p:spPr/>
        <p:txBody>
          <a:bodyPr rtlCol="0"/>
          <a:lstStyle/>
          <a:p>
            <a:pPr rtl="0"/>
            <a:r>
              <a:rPr lang="fr-FR"/>
              <a:t>Exemple de Texte de Pied de page</a:t>
            </a:r>
          </a:p>
        </p:txBody>
      </p:sp>
      <p:sp>
        <p:nvSpPr>
          <p:cNvPr id="6" name="Espace réservé du numéro de diapositive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rtlCol="0"/>
          <a:lstStyle/>
          <a:p>
            <a:pPr rtl="0"/>
            <a:fld id="{DBA1B0FB-D917-4C8C-928F-313BD683BF39}" type="slidenum">
              <a:rPr lang="fr-FR" smtClean="0"/>
              <a:t>‹N°›</a:t>
            </a:fld>
            <a:endParaRPr lang="fr-FR"/>
          </a:p>
        </p:txBody>
      </p:sp>
      <p:sp>
        <p:nvSpPr>
          <p:cNvPr id="13" name="Rectangle 12">
            <a:extLst>
              <a:ext uri="{FF2B5EF4-FFF2-40B4-BE49-F238E27FC236}">
                <a16:creationId xmlns:a16="http://schemas.microsoft.com/office/drawing/2014/main" id="{80517979-166D-4AAA-ABBC-0C3E5C2ECF37}"/>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90000">
                <a:schemeClr val="bg2">
                  <a:alpha val="60000"/>
                </a:schemeClr>
              </a:gs>
              <a:gs pos="28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14" name="Rectangle 13">
            <a:extLst>
              <a:ext uri="{FF2B5EF4-FFF2-40B4-BE49-F238E27FC236}">
                <a16:creationId xmlns:a16="http://schemas.microsoft.com/office/drawing/2014/main" id="{4E111559-B769-4E2A-A891-97B3C4AA6BAC}"/>
              </a:ext>
            </a:extLst>
          </p:cNvPr>
          <p:cNvSpPr/>
          <p:nvPr userDrawn="1"/>
        </p:nvSpPr>
        <p:spPr>
          <a:xfrm rot="10800000">
            <a:off x="0" y="-3"/>
            <a:ext cx="9000000" cy="6857998"/>
          </a:xfrm>
          <a:prstGeom prst="rect">
            <a:avLst/>
          </a:prstGeom>
          <a:gradFill flip="none" rotWithShape="1">
            <a:gsLst>
              <a:gs pos="50000">
                <a:schemeClr val="bg2">
                  <a:alpha val="60000"/>
                </a:schemeClr>
              </a:gs>
              <a:gs pos="0">
                <a:schemeClr val="bg2">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15" name="Titre 1">
            <a:extLst>
              <a:ext uri="{FF2B5EF4-FFF2-40B4-BE49-F238E27FC236}">
                <a16:creationId xmlns:a16="http://schemas.microsoft.com/office/drawing/2014/main" id="{754E1219-253E-4FEF-A576-83857F44BA01}"/>
              </a:ext>
            </a:extLst>
          </p:cNvPr>
          <p:cNvSpPr>
            <a:spLocks noGrp="1"/>
          </p:cNvSpPr>
          <p:nvPr>
            <p:ph type="ctrTitle"/>
          </p:nvPr>
        </p:nvSpPr>
        <p:spPr>
          <a:xfrm>
            <a:off x="550863" y="549275"/>
            <a:ext cx="5437187" cy="2986234"/>
          </a:xfrm>
        </p:spPr>
        <p:txBody>
          <a:bodyPr rtlCol="0" anchor="b" anchorCtr="0">
            <a:noAutofit/>
          </a:bodyPr>
          <a:lstStyle>
            <a:lvl1pPr>
              <a:defRPr sz="6400"/>
            </a:lvl1pPr>
          </a:lstStyle>
          <a:p>
            <a:pPr rtl="0"/>
            <a:r>
              <a:rPr lang="fr-FR"/>
              <a:t>Modifiez le style du titre</a:t>
            </a:r>
            <a:endParaRPr lang="fr-FR" dirty="0"/>
          </a:p>
        </p:txBody>
      </p:sp>
      <p:sp>
        <p:nvSpPr>
          <p:cNvPr id="16" name="Sous-titre 2">
            <a:extLst>
              <a:ext uri="{FF2B5EF4-FFF2-40B4-BE49-F238E27FC236}">
                <a16:creationId xmlns:a16="http://schemas.microsoft.com/office/drawing/2014/main" id="{93411FC5-0B5A-4566-9984-827485AF9265}"/>
              </a:ext>
            </a:extLst>
          </p:cNvPr>
          <p:cNvSpPr>
            <a:spLocks noGrp="1"/>
          </p:cNvSpPr>
          <p:nvPr>
            <p:ph type="subTitle" idx="1"/>
          </p:nvPr>
        </p:nvSpPr>
        <p:spPr>
          <a:xfrm>
            <a:off x="550863" y="3816724"/>
            <a:ext cx="5437187" cy="2265216"/>
          </a:xfrm>
        </p:spPr>
        <p:txBody>
          <a:bodyPr rtlCol="0">
            <a:noAutofit/>
          </a:bodyPr>
          <a:lstStyle>
            <a:lvl1pPr>
              <a:buNone/>
              <a:defRPr sz="2400"/>
            </a:lvl1pPr>
          </a:lstStyle>
          <a:p>
            <a:pPr rtl="0"/>
            <a:r>
              <a:rPr lang="fr-FR">
                <a:solidFill>
                  <a:schemeClr val="tx1">
                    <a:alpha val="60000"/>
                  </a:schemeClr>
                </a:solidFill>
              </a:rPr>
              <a:t>Modifiez le style des sous-titres du masque</a:t>
            </a:r>
            <a:endParaRPr lang="fr-FR" dirty="0">
              <a:solidFill>
                <a:schemeClr val="tx1">
                  <a:alpha val="60000"/>
                </a:schemeClr>
              </a:solidFill>
            </a:endParaRPr>
          </a:p>
        </p:txBody>
      </p:sp>
    </p:spTree>
    <p:extLst>
      <p:ext uri="{BB962C8B-B14F-4D97-AF65-F5344CB8AC3E}">
        <p14:creationId xmlns:p14="http://schemas.microsoft.com/office/powerpoint/2010/main" val="1023429560"/>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Saut de section">
    <p:bg>
      <p:bgRef idx="1001">
        <a:schemeClr val="bg1"/>
      </p:bgRef>
    </p:bg>
    <p:spTree>
      <p:nvGrpSpPr>
        <p:cNvPr id="1" name=""/>
        <p:cNvGrpSpPr/>
        <p:nvPr/>
      </p:nvGrpSpPr>
      <p:grpSpPr>
        <a:xfrm>
          <a:off x="0" y="0"/>
          <a:ext cx="0" cy="0"/>
          <a:chOff x="0" y="0"/>
          <a:chExt cx="0" cy="0"/>
        </a:xfrm>
      </p:grpSpPr>
      <p:sp>
        <p:nvSpPr>
          <p:cNvPr id="8" name="Espace réservé d’image 7">
            <a:extLst>
              <a:ext uri="{FF2B5EF4-FFF2-40B4-BE49-F238E27FC236}">
                <a16:creationId xmlns:a16="http://schemas.microsoft.com/office/drawing/2014/main" id="{F75B2FBE-0C5C-48AA-8D7F-9D5B7373CC9A}"/>
              </a:ext>
            </a:extLst>
          </p:cNvPr>
          <p:cNvSpPr>
            <a:spLocks noGrp="1"/>
          </p:cNvSpPr>
          <p:nvPr>
            <p:ph type="pic" sz="quarter" idx="13"/>
          </p:nvPr>
        </p:nvSpPr>
        <p:spPr>
          <a:xfrm>
            <a:off x="0" y="0"/>
            <a:ext cx="12192000" cy="6858000"/>
          </a:xfrm>
          <a:solidFill>
            <a:schemeClr val="bg2"/>
          </a:solidFill>
        </p:spPr>
        <p:txBody>
          <a:bodyPr rtlCol="0"/>
          <a:lstStyle/>
          <a:p>
            <a:pPr rtl="0"/>
            <a:r>
              <a:rPr lang="fr-FR"/>
              <a:t>Cliquez sur l'icône pour ajouter une image</a:t>
            </a:r>
          </a:p>
        </p:txBody>
      </p:sp>
      <p:sp>
        <p:nvSpPr>
          <p:cNvPr id="16" name="Sous-titre 2">
            <a:extLst>
              <a:ext uri="{FF2B5EF4-FFF2-40B4-BE49-F238E27FC236}">
                <a16:creationId xmlns:a16="http://schemas.microsoft.com/office/drawing/2014/main" id="{93411FC5-0B5A-4566-9984-827485AF9265}"/>
              </a:ext>
            </a:extLst>
          </p:cNvPr>
          <p:cNvSpPr>
            <a:spLocks noGrp="1"/>
          </p:cNvSpPr>
          <p:nvPr>
            <p:ph type="subTitle" idx="1"/>
          </p:nvPr>
        </p:nvSpPr>
        <p:spPr>
          <a:xfrm>
            <a:off x="0" y="3557281"/>
            <a:ext cx="6640285" cy="3300719"/>
          </a:xfrm>
          <a:gradFill>
            <a:gsLst>
              <a:gs pos="0">
                <a:schemeClr val="bg2">
                  <a:alpha val="0"/>
                </a:schemeClr>
              </a:gs>
              <a:gs pos="50000">
                <a:schemeClr val="bg2">
                  <a:alpha val="60000"/>
                </a:schemeClr>
              </a:gs>
            </a:gsLst>
            <a:lin ang="10800000" scaled="1"/>
          </a:gradFill>
        </p:spPr>
        <p:txBody>
          <a:bodyPr rtlCol="0">
            <a:noAutofit/>
          </a:bodyPr>
          <a:lstStyle>
            <a:lvl1pPr marL="548640" indent="0">
              <a:lnSpc>
                <a:spcPct val="200000"/>
              </a:lnSpc>
              <a:buNone/>
              <a:defRPr/>
            </a:lvl1pPr>
          </a:lstStyle>
          <a:p>
            <a:pPr rtl="0"/>
            <a:r>
              <a:rPr lang="fr-FR">
                <a:solidFill>
                  <a:schemeClr val="tx1">
                    <a:alpha val="60000"/>
                  </a:schemeClr>
                </a:solidFill>
              </a:rPr>
              <a:t>Modifiez le style des sous-titres du masque</a:t>
            </a:r>
            <a:endParaRPr lang="fr-FR" dirty="0">
              <a:solidFill>
                <a:schemeClr val="tx1">
                  <a:alpha val="60000"/>
                </a:schemeClr>
              </a:solidFill>
            </a:endParaRPr>
          </a:p>
        </p:txBody>
      </p:sp>
      <p:sp>
        <p:nvSpPr>
          <p:cNvPr id="15" name="Titre 1">
            <a:extLst>
              <a:ext uri="{FF2B5EF4-FFF2-40B4-BE49-F238E27FC236}">
                <a16:creationId xmlns:a16="http://schemas.microsoft.com/office/drawing/2014/main" id="{754E1219-253E-4FEF-A576-83857F44BA01}"/>
              </a:ext>
            </a:extLst>
          </p:cNvPr>
          <p:cNvSpPr>
            <a:spLocks noGrp="1"/>
          </p:cNvSpPr>
          <p:nvPr>
            <p:ph type="ctrTitle"/>
          </p:nvPr>
        </p:nvSpPr>
        <p:spPr>
          <a:xfrm>
            <a:off x="0" y="0"/>
            <a:ext cx="6640285" cy="3535509"/>
          </a:xfrm>
          <a:gradFill flip="none" rotWithShape="1">
            <a:gsLst>
              <a:gs pos="0">
                <a:schemeClr val="bg2">
                  <a:alpha val="0"/>
                </a:schemeClr>
              </a:gs>
              <a:gs pos="50000">
                <a:schemeClr val="bg2">
                  <a:alpha val="70000"/>
                </a:schemeClr>
              </a:gs>
            </a:gsLst>
            <a:lin ang="10800000" scaled="1"/>
            <a:tileRect/>
          </a:gradFill>
        </p:spPr>
        <p:txBody>
          <a:bodyPr rtlCol="0" anchor="b" anchorCtr="0">
            <a:noAutofit/>
          </a:bodyPr>
          <a:lstStyle>
            <a:lvl1pPr marL="548640">
              <a:spcAft>
                <a:spcPts val="1200"/>
              </a:spcAft>
              <a:defRPr sz="6400"/>
            </a:lvl1pPr>
          </a:lstStyle>
          <a:p>
            <a:pPr rtl="0"/>
            <a:r>
              <a:rPr lang="fr-FR"/>
              <a:t>Modifiez le style du titre</a:t>
            </a:r>
            <a:endParaRPr lang="fr-FR" dirty="0"/>
          </a:p>
        </p:txBody>
      </p:sp>
    </p:spTree>
    <p:extLst>
      <p:ext uri="{BB962C8B-B14F-4D97-AF65-F5344CB8AC3E}">
        <p14:creationId xmlns:p14="http://schemas.microsoft.com/office/powerpoint/2010/main" val="2229304515"/>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5_Chronologie du tableau graphique">
    <p:spTree>
      <p:nvGrpSpPr>
        <p:cNvPr id="1" name=""/>
        <p:cNvGrpSpPr/>
        <p:nvPr/>
      </p:nvGrpSpPr>
      <p:grpSpPr>
        <a:xfrm>
          <a:off x="0" y="0"/>
          <a:ext cx="0" cy="0"/>
          <a:chOff x="0" y="0"/>
          <a:chExt cx="0" cy="0"/>
        </a:xfrm>
      </p:grpSpPr>
      <p:grpSp>
        <p:nvGrpSpPr>
          <p:cNvPr id="12" name="Groupe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orme libre : Form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fr-FR" dirty="0">
                <a:solidFill>
                  <a:schemeClr val="tx1"/>
                </a:solidFill>
              </a:endParaRPr>
            </a:p>
          </p:txBody>
        </p:sp>
        <p:sp>
          <p:nvSpPr>
            <p:cNvPr id="14" name="Ovale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15" name="Ovale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16" name="Forme libre : Form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fr-FR" dirty="0">
                <a:solidFill>
                  <a:schemeClr val="tx1"/>
                </a:solidFill>
              </a:endParaRPr>
            </a:p>
          </p:txBody>
        </p:sp>
      </p:grpSp>
      <p:sp>
        <p:nvSpPr>
          <p:cNvPr id="2" name="Titr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Autofit/>
          </a:bodyPr>
          <a:lstStyle>
            <a:lvl1pPr>
              <a:defRPr lang="fr-FR" dirty="0"/>
            </a:lvl1pPr>
          </a:lstStyle>
          <a:p>
            <a:pPr lvl="0" rtl="0">
              <a:lnSpc>
                <a:spcPct val="100000"/>
              </a:lnSpc>
            </a:pPr>
            <a:r>
              <a:rPr lang="fr-FR"/>
              <a:t>Modifiez le style du titre</a:t>
            </a:r>
          </a:p>
        </p:txBody>
      </p:sp>
      <p:sp>
        <p:nvSpPr>
          <p:cNvPr id="3" name="Espace réservé du contenu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rtlCol="0">
            <a:noAutofit/>
          </a:body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fr-FR" dirty="0"/>
          </a:p>
        </p:txBody>
      </p:sp>
      <p:sp>
        <p:nvSpPr>
          <p:cNvPr id="4" name="Espace réservé de la date 3">
            <a:extLst>
              <a:ext uri="{FF2B5EF4-FFF2-40B4-BE49-F238E27FC236}">
                <a16:creationId xmlns:a16="http://schemas.microsoft.com/office/drawing/2014/main" id="{4D4EE704-5DCA-484E-85E0-0E3A7B1C5046}"/>
              </a:ext>
            </a:extLst>
          </p:cNvPr>
          <p:cNvSpPr>
            <a:spLocks noGrp="1"/>
          </p:cNvSpPr>
          <p:nvPr>
            <p:ph type="dt" sz="half" idx="10"/>
          </p:nvPr>
        </p:nvSpPr>
        <p:spPr/>
        <p:txBody>
          <a:bodyPr rtlCol="0">
            <a:noAutofit/>
          </a:bodyPr>
          <a:lstStyle/>
          <a:p>
            <a:pPr rtl="0"/>
            <a:r>
              <a:rPr lang="fr-FR"/>
              <a:t>Mardi 2 février 20XX</a:t>
            </a:r>
          </a:p>
        </p:txBody>
      </p:sp>
      <p:sp>
        <p:nvSpPr>
          <p:cNvPr id="5" name="Espace réservé du pied de page 4">
            <a:extLst>
              <a:ext uri="{FF2B5EF4-FFF2-40B4-BE49-F238E27FC236}">
                <a16:creationId xmlns:a16="http://schemas.microsoft.com/office/drawing/2014/main" id="{4CA69B66-1C18-44A2-93F7-97DED26F24AB}"/>
              </a:ext>
            </a:extLst>
          </p:cNvPr>
          <p:cNvSpPr>
            <a:spLocks noGrp="1"/>
          </p:cNvSpPr>
          <p:nvPr>
            <p:ph type="ftr" sz="quarter" idx="11"/>
          </p:nvPr>
        </p:nvSpPr>
        <p:spPr/>
        <p:txBody>
          <a:bodyPr rtlCol="0">
            <a:noAutofit/>
          </a:bodyPr>
          <a:lstStyle/>
          <a:p>
            <a:pPr rtl="0"/>
            <a:r>
              <a:rPr lang="fr-FR"/>
              <a:t>Exemple de Texte de Pied de page</a:t>
            </a:r>
          </a:p>
        </p:txBody>
      </p:sp>
      <p:sp>
        <p:nvSpPr>
          <p:cNvPr id="6" name="Espace réservé du numéro de diapositive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Tree>
    <p:extLst>
      <p:ext uri="{BB962C8B-B14F-4D97-AF65-F5344CB8AC3E}">
        <p14:creationId xmlns:p14="http://schemas.microsoft.com/office/powerpoint/2010/main" val="361607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_Citation">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7062BF5C-3876-4161-B4FF-14CA94D326C6}"/>
              </a:ext>
            </a:extLst>
          </p:cNvPr>
          <p:cNvSpPr>
            <a:spLocks noGrp="1"/>
          </p:cNvSpPr>
          <p:nvPr>
            <p:ph type="title"/>
          </p:nvPr>
        </p:nvSpPr>
        <p:spPr>
          <a:xfrm>
            <a:off x="550864" y="549275"/>
            <a:ext cx="3566160" cy="3384550"/>
          </a:xfrm>
        </p:spPr>
        <p:txBody>
          <a:bodyPr wrap="square" rtlCol="0" anchor="b" anchorCtr="0">
            <a:noAutofit/>
          </a:bodyPr>
          <a:lstStyle>
            <a:lvl1pPr>
              <a:defRPr sz="4000"/>
            </a:lvl1pPr>
          </a:lstStyle>
          <a:p>
            <a:pPr rtl="0"/>
            <a:r>
              <a:rPr lang="fr-FR"/>
              <a:t>Modifiez le style du titre</a:t>
            </a:r>
            <a:endParaRPr lang="fr-FR" dirty="0"/>
          </a:p>
        </p:txBody>
      </p:sp>
      <p:grpSp>
        <p:nvGrpSpPr>
          <p:cNvPr id="8" name="Groupe 7">
            <a:extLst>
              <a:ext uri="{FF2B5EF4-FFF2-40B4-BE49-F238E27FC236}">
                <a16:creationId xmlns:a16="http://schemas.microsoft.com/office/drawing/2014/main" id="{B17C5C60-EC4D-410B-9997-0B73289605FD}"/>
              </a:ext>
              <a:ext uri="{C183D7F6-B498-43B3-948B-1728B52AA6E4}">
                <adec:decorative xmlns:adec="http://schemas.microsoft.com/office/drawing/2017/decorative" val="1"/>
              </a:ext>
            </a:extLst>
          </p:cNvPr>
          <p:cNvGrpSpPr/>
          <p:nvPr userDrawn="1"/>
        </p:nvGrpSpPr>
        <p:grpSpPr>
          <a:xfrm>
            <a:off x="10822156" y="4143453"/>
            <a:ext cx="734257" cy="760506"/>
            <a:chOff x="5243759" y="1363788"/>
            <a:chExt cx="734257" cy="760506"/>
          </a:xfrm>
        </p:grpSpPr>
        <p:sp>
          <p:nvSpPr>
            <p:cNvPr id="9" name="Forme libre 5">
              <a:extLst>
                <a:ext uri="{FF2B5EF4-FFF2-40B4-BE49-F238E27FC236}">
                  <a16:creationId xmlns:a16="http://schemas.microsoft.com/office/drawing/2014/main" id="{0573155C-3428-4F4F-AE66-A519D777EAAE}"/>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10" name="Forme libre 6">
              <a:extLst>
                <a:ext uri="{FF2B5EF4-FFF2-40B4-BE49-F238E27FC236}">
                  <a16:creationId xmlns:a16="http://schemas.microsoft.com/office/drawing/2014/main" id="{1853496C-159E-4D47-94B5-0835FB6511BA}"/>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11" name="Forme libre 8">
              <a:extLst>
                <a:ext uri="{FF2B5EF4-FFF2-40B4-BE49-F238E27FC236}">
                  <a16:creationId xmlns:a16="http://schemas.microsoft.com/office/drawing/2014/main" id="{CE93E330-715B-44E8-84D9-CE166D428DAB}"/>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sp>
        <p:nvSpPr>
          <p:cNvPr id="12" name="Ovale 11">
            <a:extLst>
              <a:ext uri="{FF2B5EF4-FFF2-40B4-BE49-F238E27FC236}">
                <a16:creationId xmlns:a16="http://schemas.microsoft.com/office/drawing/2014/main" id="{80A2FA6F-99B7-4984-A80C-570644889F02}"/>
              </a:ext>
              <a:ext uri="{C183D7F6-B498-43B3-948B-1728B52AA6E4}">
                <adec:decorative xmlns:adec="http://schemas.microsoft.com/office/drawing/2017/decorative" val="1"/>
              </a:ext>
            </a:extLst>
          </p:cNvPr>
          <p:cNvSpPr>
            <a:spLocks noChangeAspect="1"/>
          </p:cNvSpPr>
          <p:nvPr userDrawn="1"/>
        </p:nvSpPr>
        <p:spPr>
          <a:xfrm>
            <a:off x="5668780" y="50590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17" name="Espace réservé du contenu 16">
            <a:extLst>
              <a:ext uri="{FF2B5EF4-FFF2-40B4-BE49-F238E27FC236}">
                <a16:creationId xmlns:a16="http://schemas.microsoft.com/office/drawing/2014/main" id="{439C8C03-81B3-4DE8-B96A-78258E4467CC}"/>
              </a:ext>
            </a:extLst>
          </p:cNvPr>
          <p:cNvSpPr>
            <a:spLocks noGrp="1"/>
          </p:cNvSpPr>
          <p:nvPr>
            <p:ph sz="quarter" idx="15"/>
          </p:nvPr>
        </p:nvSpPr>
        <p:spPr>
          <a:xfrm>
            <a:off x="550863" y="4097338"/>
            <a:ext cx="3565524" cy="2351087"/>
          </a:xfrm>
        </p:spPr>
        <p:txBody>
          <a:bodyPr rtlCol="0">
            <a:noAutofit/>
          </a:bodyPr>
          <a:lstStyle>
            <a:lvl1pPr>
              <a:buNone/>
              <a:defRPr sz="2400"/>
            </a:lvl1pPr>
            <a:lvl2pPr>
              <a:defRPr sz="2000"/>
            </a:lvl2pPr>
            <a:lvl3pPr>
              <a:defRPr sz="2000"/>
            </a:lvl3pPr>
            <a:lvl4pPr>
              <a:defRPr sz="2000"/>
            </a:lvl4pPr>
            <a:lvl5pPr>
              <a:defRPr sz="2000"/>
            </a:lvl5pPr>
          </a:lstStyle>
          <a:p>
            <a:pPr lvl="0" rtl="0"/>
            <a:r>
              <a:rPr lang="fr-FR"/>
              <a:t>Cliquez pour modifier les styles du texte du masque</a:t>
            </a:r>
          </a:p>
        </p:txBody>
      </p:sp>
      <p:sp>
        <p:nvSpPr>
          <p:cNvPr id="15" name="Espace réservé d’image 14">
            <a:extLst>
              <a:ext uri="{FF2B5EF4-FFF2-40B4-BE49-F238E27FC236}">
                <a16:creationId xmlns:a16="http://schemas.microsoft.com/office/drawing/2014/main" id="{C1FBB56D-C8B1-4ED9-A5DB-72BA636DADF3}"/>
              </a:ext>
            </a:extLst>
          </p:cNvPr>
          <p:cNvSpPr>
            <a:spLocks noGrp="1"/>
          </p:cNvSpPr>
          <p:nvPr>
            <p:ph type="pic" sz="quarter" idx="13"/>
          </p:nvPr>
        </p:nvSpPr>
        <p:spPr>
          <a:xfrm>
            <a:off x="5535809" y="656633"/>
            <a:ext cx="5132388" cy="5132388"/>
          </a:xfrm>
          <a:custGeom>
            <a:avLst/>
            <a:gdLst>
              <a:gd name="connsiteX0" fmla="*/ 2566194 w 5132388"/>
              <a:gd name="connsiteY0" fmla="*/ 0 h 5132388"/>
              <a:gd name="connsiteX1" fmla="*/ 5132388 w 5132388"/>
              <a:gd name="connsiteY1" fmla="*/ 2566194 h 5132388"/>
              <a:gd name="connsiteX2" fmla="*/ 2566194 w 5132388"/>
              <a:gd name="connsiteY2" fmla="*/ 5132388 h 5132388"/>
              <a:gd name="connsiteX3" fmla="*/ 0 w 5132388"/>
              <a:gd name="connsiteY3" fmla="*/ 2566194 h 5132388"/>
              <a:gd name="connsiteX4" fmla="*/ 2566194 w 5132388"/>
              <a:gd name="connsiteY4" fmla="*/ 0 h 51323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a:solidFill>
            <a:schemeClr val="accent5"/>
          </a:solidFill>
        </p:spPr>
        <p:txBody>
          <a:bodyPr wrap="square" rtlCol="0">
            <a:noAutofit/>
          </a:bodyPr>
          <a:lstStyle/>
          <a:p>
            <a:pPr rtl="0"/>
            <a:r>
              <a:rPr lang="fr-FR"/>
              <a:t>Cliquez sur l'icône pour ajouter une image</a:t>
            </a:r>
          </a:p>
        </p:txBody>
      </p:sp>
      <p:sp>
        <p:nvSpPr>
          <p:cNvPr id="2" name="Espace réservé de la date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noAutofit/>
          </a:bodyPr>
          <a:lstStyle/>
          <a:p>
            <a:pPr rtl="0"/>
            <a:r>
              <a:rPr lang="fr-FR"/>
              <a:t>Mardi 2 février 20XX</a:t>
            </a:r>
          </a:p>
        </p:txBody>
      </p:sp>
      <p:sp>
        <p:nvSpPr>
          <p:cNvPr id="3" name="Espace réservé du pied de page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noAutofit/>
          </a:bodyPr>
          <a:lstStyle/>
          <a:p>
            <a:pPr rtl="0"/>
            <a:r>
              <a:rPr lang="fr-FR"/>
              <a:t>Exemple de Texte de Pied de page</a:t>
            </a:r>
          </a:p>
        </p:txBody>
      </p:sp>
      <p:sp>
        <p:nvSpPr>
          <p:cNvPr id="4" name="Espace réservé du numéro de diapositive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Tree>
    <p:extLst>
      <p:ext uri="{BB962C8B-B14F-4D97-AF65-F5344CB8AC3E}">
        <p14:creationId xmlns:p14="http://schemas.microsoft.com/office/powerpoint/2010/main" val="306308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Équipe">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38C6F9E-A74F-4F54-9409-B6B93DF8CE78}"/>
              </a:ext>
              <a:ext uri="{C183D7F6-B498-43B3-948B-1728B52AA6E4}">
                <adec:decorative xmlns:adec="http://schemas.microsoft.com/office/drawing/2017/decorative" val="1"/>
              </a:ext>
            </a:extLst>
          </p:cNvPr>
          <p:cNvSpPr/>
          <p:nvPr userDrawn="1"/>
        </p:nvSpPr>
        <p:spPr>
          <a:xfrm>
            <a:off x="0" y="5773729"/>
            <a:ext cx="12192000" cy="1084271"/>
          </a:xfrm>
          <a:prstGeom prst="rect">
            <a:avLst/>
          </a:prstGeom>
          <a:gradFill flip="none" rotWithShape="1">
            <a:gsLst>
              <a:gs pos="100000">
                <a:schemeClr val="bg2">
                  <a:alpha val="60000"/>
                </a:schemeClr>
              </a:gs>
              <a:gs pos="40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fr-FR"/>
          </a:p>
        </p:txBody>
      </p:sp>
      <p:sp>
        <p:nvSpPr>
          <p:cNvPr id="34" name="Ovale 33">
            <a:extLst>
              <a:ext uri="{FF2B5EF4-FFF2-40B4-BE49-F238E27FC236}">
                <a16:creationId xmlns:a16="http://schemas.microsoft.com/office/drawing/2014/main" id="{6F0F71C5-78A4-4793-9BD4-3DF0EE3E3EB7}"/>
              </a:ext>
              <a:ext uri="{C183D7F6-B498-43B3-948B-1728B52AA6E4}">
                <adec:decorative xmlns:adec="http://schemas.microsoft.com/office/drawing/2017/decorative" val="1"/>
              </a:ext>
            </a:extLst>
          </p:cNvPr>
          <p:cNvSpPr>
            <a:spLocks noChangeAspect="1"/>
          </p:cNvSpPr>
          <p:nvPr userDrawn="1"/>
        </p:nvSpPr>
        <p:spPr>
          <a:xfrm>
            <a:off x="10288775" y="7626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40" name="Titre 5">
            <a:extLst>
              <a:ext uri="{FF2B5EF4-FFF2-40B4-BE49-F238E27FC236}">
                <a16:creationId xmlns:a16="http://schemas.microsoft.com/office/drawing/2014/main" id="{36F60F77-4CC9-4F86-B70A-85012C6588A0}"/>
              </a:ext>
            </a:extLst>
          </p:cNvPr>
          <p:cNvSpPr>
            <a:spLocks noGrp="1"/>
          </p:cNvSpPr>
          <p:nvPr>
            <p:ph type="ctrTitle" hasCustomPrompt="1"/>
          </p:nvPr>
        </p:nvSpPr>
        <p:spPr>
          <a:xfrm>
            <a:off x="548640" y="548640"/>
            <a:ext cx="8281987" cy="1253041"/>
          </a:xfrm>
        </p:spPr>
        <p:txBody>
          <a:bodyPr rtlCol="0">
            <a:noAutofit/>
          </a:bodyPr>
          <a:lstStyle/>
          <a:p>
            <a:pPr rtl="0"/>
            <a:r>
              <a:rPr lang="fr-FR"/>
              <a:t>Équipe</a:t>
            </a:r>
          </a:p>
        </p:txBody>
      </p:sp>
      <p:grpSp>
        <p:nvGrpSpPr>
          <p:cNvPr id="51" name="Groupe 50">
            <a:extLst>
              <a:ext uri="{FF2B5EF4-FFF2-40B4-BE49-F238E27FC236}">
                <a16:creationId xmlns:a16="http://schemas.microsoft.com/office/drawing/2014/main" id="{E6093F87-C1F6-4FAB-B891-6F7D7FC20751}"/>
              </a:ext>
              <a:ext uri="{C183D7F6-B498-43B3-948B-1728B52AA6E4}">
                <adec:decorative xmlns:adec="http://schemas.microsoft.com/office/drawing/2017/decorative" val="1"/>
              </a:ext>
            </a:extLst>
          </p:cNvPr>
          <p:cNvGrpSpPr/>
          <p:nvPr userDrawn="1"/>
        </p:nvGrpSpPr>
        <p:grpSpPr>
          <a:xfrm>
            <a:off x="1800565" y="4518946"/>
            <a:ext cx="1980001" cy="1363916"/>
            <a:chOff x="4879602" y="3781429"/>
            <a:chExt cx="1980001" cy="1363916"/>
          </a:xfrm>
        </p:grpSpPr>
        <p:sp>
          <p:nvSpPr>
            <p:cNvPr id="52" name="Forme libre : Forme 51">
              <a:extLst>
                <a:ext uri="{FF2B5EF4-FFF2-40B4-BE49-F238E27FC236}">
                  <a16:creationId xmlns:a16="http://schemas.microsoft.com/office/drawing/2014/main" id="{E1A4FD5C-1E5B-46D1-BA9D-99928D19AF04}"/>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fr-FR"/>
            </a:p>
          </p:txBody>
        </p:sp>
        <p:sp>
          <p:nvSpPr>
            <p:cNvPr id="53" name="Forme libre : Forme 52">
              <a:extLst>
                <a:ext uri="{FF2B5EF4-FFF2-40B4-BE49-F238E27FC236}">
                  <a16:creationId xmlns:a16="http://schemas.microsoft.com/office/drawing/2014/main" id="{B7DF0ED5-A971-408F-A055-C7E5D7A623CD}"/>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fr-FR">
                <a:solidFill>
                  <a:schemeClr val="tx1"/>
                </a:solidFill>
              </a:endParaRPr>
            </a:p>
          </p:txBody>
        </p:sp>
        <p:sp>
          <p:nvSpPr>
            <p:cNvPr id="54" name="Ovale 53">
              <a:extLst>
                <a:ext uri="{FF2B5EF4-FFF2-40B4-BE49-F238E27FC236}">
                  <a16:creationId xmlns:a16="http://schemas.microsoft.com/office/drawing/2014/main" id="{AA81F353-4C5B-4A37-9846-2C1E2D0FC25F}"/>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55" name="Ovale 54">
              <a:extLst>
                <a:ext uri="{FF2B5EF4-FFF2-40B4-BE49-F238E27FC236}">
                  <a16:creationId xmlns:a16="http://schemas.microsoft.com/office/drawing/2014/main" id="{42B74EA3-11CE-4D3F-99AD-162563447653}"/>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grpSp>
      <p:sp>
        <p:nvSpPr>
          <p:cNvPr id="56" name="Espace réservé d’image 55">
            <a:extLst>
              <a:ext uri="{FF2B5EF4-FFF2-40B4-BE49-F238E27FC236}">
                <a16:creationId xmlns:a16="http://schemas.microsoft.com/office/drawing/2014/main" id="{8F41896B-6DDA-4F82-9F74-3EBF93A3CD58}"/>
              </a:ext>
            </a:extLst>
          </p:cNvPr>
          <p:cNvSpPr>
            <a:spLocks noGrp="1"/>
          </p:cNvSpPr>
          <p:nvPr>
            <p:ph type="pic" sz="quarter" idx="13"/>
          </p:nvPr>
        </p:nvSpPr>
        <p:spPr>
          <a:xfrm>
            <a:off x="1078992" y="1990724"/>
            <a:ext cx="1691640" cy="1435608"/>
          </a:xfrm>
          <a:solidFill>
            <a:schemeClr val="accent5"/>
          </a:solidFill>
        </p:spPr>
        <p:txBody>
          <a:bodyPr rtlCol="0">
            <a:noAutofit/>
          </a:bodyPr>
          <a:lstStyle/>
          <a:p>
            <a:pPr rtl="0"/>
            <a:r>
              <a:rPr lang="fr-FR"/>
              <a:t>Cliquez sur l'icône pour ajouter une image</a:t>
            </a:r>
          </a:p>
        </p:txBody>
      </p:sp>
      <p:sp>
        <p:nvSpPr>
          <p:cNvPr id="57" name="Espace réservé d’image 55">
            <a:extLst>
              <a:ext uri="{FF2B5EF4-FFF2-40B4-BE49-F238E27FC236}">
                <a16:creationId xmlns:a16="http://schemas.microsoft.com/office/drawing/2014/main" id="{EF85499B-C29A-4C8B-922C-7CE4771E352C}"/>
              </a:ext>
            </a:extLst>
          </p:cNvPr>
          <p:cNvSpPr>
            <a:spLocks noGrp="1"/>
          </p:cNvSpPr>
          <p:nvPr>
            <p:ph type="pic" sz="quarter" idx="14"/>
          </p:nvPr>
        </p:nvSpPr>
        <p:spPr>
          <a:xfrm>
            <a:off x="3838384" y="1990724"/>
            <a:ext cx="1691640" cy="1435608"/>
          </a:xfrm>
          <a:solidFill>
            <a:schemeClr val="accent5"/>
          </a:solidFill>
        </p:spPr>
        <p:txBody>
          <a:bodyPr rtlCol="0">
            <a:noAutofit/>
          </a:bodyPr>
          <a:lstStyle/>
          <a:p>
            <a:pPr rtl="0"/>
            <a:r>
              <a:rPr lang="fr-FR"/>
              <a:t>Cliquez sur l'icône pour ajouter une image</a:t>
            </a:r>
          </a:p>
        </p:txBody>
      </p:sp>
      <p:sp>
        <p:nvSpPr>
          <p:cNvPr id="58" name="Espace réservé d’image 55">
            <a:extLst>
              <a:ext uri="{FF2B5EF4-FFF2-40B4-BE49-F238E27FC236}">
                <a16:creationId xmlns:a16="http://schemas.microsoft.com/office/drawing/2014/main" id="{F82A1DB8-0AE7-4E17-B07B-FCF45B85EE17}"/>
              </a:ext>
            </a:extLst>
          </p:cNvPr>
          <p:cNvSpPr>
            <a:spLocks noGrp="1"/>
          </p:cNvSpPr>
          <p:nvPr>
            <p:ph type="pic" sz="quarter" idx="15"/>
          </p:nvPr>
        </p:nvSpPr>
        <p:spPr>
          <a:xfrm>
            <a:off x="6661976" y="1993392"/>
            <a:ext cx="1691640" cy="1435608"/>
          </a:xfrm>
          <a:solidFill>
            <a:schemeClr val="accent5"/>
          </a:solidFill>
        </p:spPr>
        <p:txBody>
          <a:bodyPr rtlCol="0">
            <a:noAutofit/>
          </a:bodyPr>
          <a:lstStyle/>
          <a:p>
            <a:pPr rtl="0"/>
            <a:r>
              <a:rPr lang="fr-FR"/>
              <a:t>Cliquez sur l'icône pour ajouter une image</a:t>
            </a:r>
            <a:endParaRPr lang="fr-FR" dirty="0"/>
          </a:p>
        </p:txBody>
      </p:sp>
      <p:sp>
        <p:nvSpPr>
          <p:cNvPr id="59" name="Espace réservé d’image 55">
            <a:extLst>
              <a:ext uri="{FF2B5EF4-FFF2-40B4-BE49-F238E27FC236}">
                <a16:creationId xmlns:a16="http://schemas.microsoft.com/office/drawing/2014/main" id="{A83EEB6C-83B7-471D-B5A4-4071534048D2}"/>
              </a:ext>
            </a:extLst>
          </p:cNvPr>
          <p:cNvSpPr>
            <a:spLocks noGrp="1"/>
          </p:cNvSpPr>
          <p:nvPr>
            <p:ph type="pic" sz="quarter" idx="16"/>
          </p:nvPr>
        </p:nvSpPr>
        <p:spPr>
          <a:xfrm>
            <a:off x="9485568" y="1990724"/>
            <a:ext cx="1691640" cy="1435608"/>
          </a:xfrm>
          <a:solidFill>
            <a:schemeClr val="accent5"/>
          </a:solidFill>
        </p:spPr>
        <p:txBody>
          <a:bodyPr rtlCol="0">
            <a:noAutofit/>
          </a:bodyPr>
          <a:lstStyle/>
          <a:p>
            <a:pPr rtl="0"/>
            <a:r>
              <a:rPr lang="fr-FR"/>
              <a:t>Cliquez sur l'icône pour ajouter une image</a:t>
            </a:r>
          </a:p>
        </p:txBody>
      </p:sp>
      <p:sp>
        <p:nvSpPr>
          <p:cNvPr id="63" name="Espace réservé du texte 62">
            <a:extLst>
              <a:ext uri="{FF2B5EF4-FFF2-40B4-BE49-F238E27FC236}">
                <a16:creationId xmlns:a16="http://schemas.microsoft.com/office/drawing/2014/main" id="{17A96A8C-F792-485A-9BB9-4DEDCA0CE6B8}"/>
              </a:ext>
            </a:extLst>
          </p:cNvPr>
          <p:cNvSpPr>
            <a:spLocks noGrp="1"/>
          </p:cNvSpPr>
          <p:nvPr>
            <p:ph type="body" sz="quarter" idx="18" hasCustomPrompt="1"/>
          </p:nvPr>
        </p:nvSpPr>
        <p:spPr>
          <a:xfrm>
            <a:off x="1079500" y="3781425"/>
            <a:ext cx="1711325" cy="365760"/>
          </a:xfrm>
        </p:spPr>
        <p:txBody>
          <a:bodyPr rtlCol="0">
            <a:noAutofit/>
          </a:bodyPr>
          <a:lstStyle>
            <a:lvl1pPr>
              <a:buNone/>
              <a:defRPr sz="2000" b="1"/>
            </a:lvl1pPr>
          </a:lstStyle>
          <a:p>
            <a:pPr lvl="0" rtl="0"/>
            <a:r>
              <a:rPr lang="fr-FR"/>
              <a:t>Nom</a:t>
            </a:r>
          </a:p>
        </p:txBody>
      </p:sp>
      <p:sp>
        <p:nvSpPr>
          <p:cNvPr id="61" name="Espace réservé du texte 60">
            <a:extLst>
              <a:ext uri="{FF2B5EF4-FFF2-40B4-BE49-F238E27FC236}">
                <a16:creationId xmlns:a16="http://schemas.microsoft.com/office/drawing/2014/main" id="{6C65AE07-519E-4E3B-8521-621C8343914D}"/>
              </a:ext>
            </a:extLst>
          </p:cNvPr>
          <p:cNvSpPr>
            <a:spLocks noGrp="1"/>
          </p:cNvSpPr>
          <p:nvPr>
            <p:ph type="body" sz="quarter" idx="17" hasCustomPrompt="1"/>
          </p:nvPr>
        </p:nvSpPr>
        <p:spPr>
          <a:xfrm>
            <a:off x="1078733" y="4232949"/>
            <a:ext cx="1711572" cy="638175"/>
          </a:xfrm>
        </p:spPr>
        <p:txBody>
          <a:bodyPr rtlCol="0">
            <a:noAutofit/>
          </a:bodyPr>
          <a:lstStyle>
            <a:lvl1pPr>
              <a:buNone/>
              <a:defRPr sz="1800"/>
            </a:lvl1pPr>
          </a:lstStyle>
          <a:p>
            <a:pPr lvl="0" rtl="0"/>
            <a:r>
              <a:rPr lang="fr-FR"/>
              <a:t>Titre</a:t>
            </a:r>
          </a:p>
        </p:txBody>
      </p:sp>
      <p:sp>
        <p:nvSpPr>
          <p:cNvPr id="65" name="Espace réservé du texte 62">
            <a:extLst>
              <a:ext uri="{FF2B5EF4-FFF2-40B4-BE49-F238E27FC236}">
                <a16:creationId xmlns:a16="http://schemas.microsoft.com/office/drawing/2014/main" id="{FB878318-C287-428B-8105-429BC4B03F55}"/>
              </a:ext>
            </a:extLst>
          </p:cNvPr>
          <p:cNvSpPr>
            <a:spLocks noGrp="1"/>
          </p:cNvSpPr>
          <p:nvPr>
            <p:ph type="body" sz="quarter" idx="20" hasCustomPrompt="1"/>
          </p:nvPr>
        </p:nvSpPr>
        <p:spPr>
          <a:xfrm>
            <a:off x="3839151" y="3781425"/>
            <a:ext cx="1711325" cy="365760"/>
          </a:xfrm>
        </p:spPr>
        <p:txBody>
          <a:bodyPr rtlCol="0">
            <a:noAutofit/>
          </a:bodyPr>
          <a:lstStyle>
            <a:lvl1pPr>
              <a:buNone/>
              <a:defRPr sz="2000" b="1"/>
            </a:lvl1pPr>
          </a:lstStyle>
          <a:p>
            <a:pPr lvl="0" rtl="0"/>
            <a:r>
              <a:rPr lang="fr-FR"/>
              <a:t>Nom</a:t>
            </a:r>
          </a:p>
        </p:txBody>
      </p:sp>
      <p:sp>
        <p:nvSpPr>
          <p:cNvPr id="64" name="Espace réservé du texte 60">
            <a:extLst>
              <a:ext uri="{FF2B5EF4-FFF2-40B4-BE49-F238E27FC236}">
                <a16:creationId xmlns:a16="http://schemas.microsoft.com/office/drawing/2014/main" id="{1465E516-2CEF-4F9E-9375-7D41DCFCBB41}"/>
              </a:ext>
            </a:extLst>
          </p:cNvPr>
          <p:cNvSpPr>
            <a:spLocks noGrp="1"/>
          </p:cNvSpPr>
          <p:nvPr>
            <p:ph type="body" sz="quarter" idx="19" hasCustomPrompt="1"/>
          </p:nvPr>
        </p:nvSpPr>
        <p:spPr>
          <a:xfrm>
            <a:off x="3838384" y="4232949"/>
            <a:ext cx="1711572" cy="638175"/>
          </a:xfrm>
        </p:spPr>
        <p:txBody>
          <a:bodyPr rtlCol="0">
            <a:noAutofit/>
          </a:bodyPr>
          <a:lstStyle>
            <a:lvl1pPr>
              <a:buNone/>
              <a:defRPr sz="1800"/>
            </a:lvl1pPr>
          </a:lstStyle>
          <a:p>
            <a:pPr lvl="0" rtl="0"/>
            <a:r>
              <a:rPr lang="fr-FR"/>
              <a:t>Titre</a:t>
            </a:r>
          </a:p>
        </p:txBody>
      </p:sp>
      <p:sp>
        <p:nvSpPr>
          <p:cNvPr id="67" name="Espace réservé du texte 62">
            <a:extLst>
              <a:ext uri="{FF2B5EF4-FFF2-40B4-BE49-F238E27FC236}">
                <a16:creationId xmlns:a16="http://schemas.microsoft.com/office/drawing/2014/main" id="{FE012CE3-36AA-4016-A88E-27BCFFEFD69F}"/>
              </a:ext>
            </a:extLst>
          </p:cNvPr>
          <p:cNvSpPr>
            <a:spLocks noGrp="1"/>
          </p:cNvSpPr>
          <p:nvPr>
            <p:ph type="body" sz="quarter" idx="22" hasCustomPrompt="1"/>
          </p:nvPr>
        </p:nvSpPr>
        <p:spPr>
          <a:xfrm>
            <a:off x="6662743" y="3781425"/>
            <a:ext cx="1711325" cy="365760"/>
          </a:xfrm>
        </p:spPr>
        <p:txBody>
          <a:bodyPr rtlCol="0">
            <a:noAutofit/>
          </a:bodyPr>
          <a:lstStyle>
            <a:lvl1pPr>
              <a:buNone/>
              <a:defRPr sz="2000" b="1"/>
            </a:lvl1pPr>
          </a:lstStyle>
          <a:p>
            <a:pPr lvl="0" rtl="0"/>
            <a:r>
              <a:rPr lang="fr-FR"/>
              <a:t>Nom</a:t>
            </a:r>
          </a:p>
        </p:txBody>
      </p:sp>
      <p:sp>
        <p:nvSpPr>
          <p:cNvPr id="66" name="Espace réservé du texte 60">
            <a:extLst>
              <a:ext uri="{FF2B5EF4-FFF2-40B4-BE49-F238E27FC236}">
                <a16:creationId xmlns:a16="http://schemas.microsoft.com/office/drawing/2014/main" id="{8D5671AF-0137-4226-8A84-2784817E519C}"/>
              </a:ext>
            </a:extLst>
          </p:cNvPr>
          <p:cNvSpPr>
            <a:spLocks noGrp="1"/>
          </p:cNvSpPr>
          <p:nvPr>
            <p:ph type="body" sz="quarter" idx="21" hasCustomPrompt="1"/>
          </p:nvPr>
        </p:nvSpPr>
        <p:spPr>
          <a:xfrm>
            <a:off x="6661976" y="4232949"/>
            <a:ext cx="1711572" cy="638175"/>
          </a:xfrm>
        </p:spPr>
        <p:txBody>
          <a:bodyPr rtlCol="0">
            <a:noAutofit/>
          </a:bodyPr>
          <a:lstStyle>
            <a:lvl1pPr>
              <a:buNone/>
              <a:defRPr sz="1800"/>
            </a:lvl1pPr>
          </a:lstStyle>
          <a:p>
            <a:pPr lvl="0" rtl="0"/>
            <a:r>
              <a:rPr lang="fr-FR"/>
              <a:t>Titre</a:t>
            </a:r>
          </a:p>
        </p:txBody>
      </p:sp>
      <p:sp>
        <p:nvSpPr>
          <p:cNvPr id="69" name="Espace réservé du texte 62">
            <a:extLst>
              <a:ext uri="{FF2B5EF4-FFF2-40B4-BE49-F238E27FC236}">
                <a16:creationId xmlns:a16="http://schemas.microsoft.com/office/drawing/2014/main" id="{DA1587F0-23BF-4FB8-B06C-2B0AA928E931}"/>
              </a:ext>
            </a:extLst>
          </p:cNvPr>
          <p:cNvSpPr>
            <a:spLocks noGrp="1"/>
          </p:cNvSpPr>
          <p:nvPr>
            <p:ph type="body" sz="quarter" idx="24" hasCustomPrompt="1"/>
          </p:nvPr>
        </p:nvSpPr>
        <p:spPr>
          <a:xfrm>
            <a:off x="9433112" y="3787288"/>
            <a:ext cx="1711325" cy="365760"/>
          </a:xfrm>
        </p:spPr>
        <p:txBody>
          <a:bodyPr rtlCol="0">
            <a:noAutofit/>
          </a:bodyPr>
          <a:lstStyle>
            <a:lvl1pPr>
              <a:buNone/>
              <a:defRPr sz="2000" b="1"/>
            </a:lvl1pPr>
          </a:lstStyle>
          <a:p>
            <a:pPr lvl="0" rtl="0"/>
            <a:r>
              <a:rPr lang="fr-FR"/>
              <a:t>Nom</a:t>
            </a:r>
          </a:p>
        </p:txBody>
      </p:sp>
      <p:sp>
        <p:nvSpPr>
          <p:cNvPr id="68" name="Espace réservé du texte 60">
            <a:extLst>
              <a:ext uri="{FF2B5EF4-FFF2-40B4-BE49-F238E27FC236}">
                <a16:creationId xmlns:a16="http://schemas.microsoft.com/office/drawing/2014/main" id="{565C0B22-B5E7-44BB-A17C-7FB5BB5D82BB}"/>
              </a:ext>
            </a:extLst>
          </p:cNvPr>
          <p:cNvSpPr>
            <a:spLocks noGrp="1"/>
          </p:cNvSpPr>
          <p:nvPr>
            <p:ph type="body" sz="quarter" idx="23" hasCustomPrompt="1"/>
          </p:nvPr>
        </p:nvSpPr>
        <p:spPr>
          <a:xfrm>
            <a:off x="9432345" y="4238812"/>
            <a:ext cx="1711572" cy="638175"/>
          </a:xfrm>
        </p:spPr>
        <p:txBody>
          <a:bodyPr rtlCol="0">
            <a:noAutofit/>
          </a:bodyPr>
          <a:lstStyle>
            <a:lvl1pPr>
              <a:buNone/>
              <a:defRPr sz="1800"/>
            </a:lvl1pPr>
          </a:lstStyle>
          <a:p>
            <a:pPr lvl="0" rtl="0"/>
            <a:r>
              <a:rPr lang="fr-FR"/>
              <a:t>Titre</a:t>
            </a:r>
          </a:p>
        </p:txBody>
      </p:sp>
      <p:sp>
        <p:nvSpPr>
          <p:cNvPr id="4" name="Espace réservé de la date 3">
            <a:extLst>
              <a:ext uri="{FF2B5EF4-FFF2-40B4-BE49-F238E27FC236}">
                <a16:creationId xmlns:a16="http://schemas.microsoft.com/office/drawing/2014/main" id="{D8661572-1A59-4E3B-BA65-3329E9468C69}"/>
              </a:ext>
            </a:extLst>
          </p:cNvPr>
          <p:cNvSpPr>
            <a:spLocks noGrp="1"/>
          </p:cNvSpPr>
          <p:nvPr>
            <p:ph type="dt" sz="half" idx="10"/>
          </p:nvPr>
        </p:nvSpPr>
        <p:spPr/>
        <p:txBody>
          <a:bodyPr rtlCol="0">
            <a:noAutofit/>
          </a:bodyPr>
          <a:lstStyle/>
          <a:p>
            <a:pPr rtl="0"/>
            <a:r>
              <a:rPr lang="fr-FR"/>
              <a:t>Mardi 2 février 20XX</a:t>
            </a:r>
            <a:endParaRPr lang="fr-FR" dirty="0"/>
          </a:p>
        </p:txBody>
      </p:sp>
      <p:sp>
        <p:nvSpPr>
          <p:cNvPr id="5" name="Espace réservé du pied de page 4">
            <a:extLst>
              <a:ext uri="{FF2B5EF4-FFF2-40B4-BE49-F238E27FC236}">
                <a16:creationId xmlns:a16="http://schemas.microsoft.com/office/drawing/2014/main" id="{AFEF84F1-99FE-4F0B-9E76-F581C2C1B6D9}"/>
              </a:ext>
            </a:extLst>
          </p:cNvPr>
          <p:cNvSpPr>
            <a:spLocks noGrp="1"/>
          </p:cNvSpPr>
          <p:nvPr>
            <p:ph type="ftr" sz="quarter" idx="11"/>
          </p:nvPr>
        </p:nvSpPr>
        <p:spPr/>
        <p:txBody>
          <a:bodyPr rtlCol="0">
            <a:noAutofit/>
          </a:bodyPr>
          <a:lstStyle/>
          <a:p>
            <a:pPr rtl="0"/>
            <a:r>
              <a:rPr lang="fr-FR"/>
              <a:t>Exemple de Texte de Pied de page</a:t>
            </a:r>
          </a:p>
        </p:txBody>
      </p:sp>
      <p:sp>
        <p:nvSpPr>
          <p:cNvPr id="6" name="Espace réservé du numéro de diapositive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Tree>
    <p:extLst>
      <p:ext uri="{BB962C8B-B14F-4D97-AF65-F5344CB8AC3E}">
        <p14:creationId xmlns:p14="http://schemas.microsoft.com/office/powerpoint/2010/main" val="3715776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10_Contenu 2 colonnes (diapositive de comparaison)">
    <p:spTree>
      <p:nvGrpSpPr>
        <p:cNvPr id="1" name=""/>
        <p:cNvGrpSpPr/>
        <p:nvPr/>
      </p:nvGrpSpPr>
      <p:grpSpPr>
        <a:xfrm>
          <a:off x="0" y="0"/>
          <a:ext cx="0" cy="0"/>
          <a:chOff x="0" y="0"/>
          <a:chExt cx="0" cy="0"/>
        </a:xfrm>
      </p:grpSpPr>
      <p:sp>
        <p:nvSpPr>
          <p:cNvPr id="12" name="Ovale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fr-FR"/>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fr-FR"/>
          </a:p>
        </p:txBody>
      </p:sp>
      <p:sp>
        <p:nvSpPr>
          <p:cNvPr id="2" name="Titr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Autofit/>
          </a:bodyPr>
          <a:lstStyle>
            <a:lvl1pPr>
              <a:defRPr lang="fr-FR" sz="4800" dirty="0"/>
            </a:lvl1pPr>
          </a:lstStyle>
          <a:p>
            <a:pPr lvl="0" rtl="0">
              <a:lnSpc>
                <a:spcPct val="100000"/>
              </a:lnSpc>
            </a:pPr>
            <a:r>
              <a:rPr lang="fr-FR"/>
              <a:t>Modifiez le style du titre</a:t>
            </a:r>
          </a:p>
        </p:txBody>
      </p:sp>
      <p:sp>
        <p:nvSpPr>
          <p:cNvPr id="3" name="Espace réservé du texte 2">
            <a:extLst>
              <a:ext uri="{FF2B5EF4-FFF2-40B4-BE49-F238E27FC236}">
                <a16:creationId xmlns:a16="http://schemas.microsoft.com/office/drawing/2014/main" id="{555DF027-E633-44EE-ACA0-C205930AA93E}"/>
              </a:ext>
            </a:extLst>
          </p:cNvPr>
          <p:cNvSpPr>
            <a:spLocks noGrp="1"/>
          </p:cNvSpPr>
          <p:nvPr>
            <p:ph type="body" idx="1"/>
          </p:nvPr>
        </p:nvSpPr>
        <p:spPr>
          <a:xfrm>
            <a:off x="550864" y="1731375"/>
            <a:ext cx="5437186" cy="535354"/>
          </a:xfrm>
        </p:spPr>
        <p:txBody>
          <a:bodyPr rtlCol="0" anchor="b">
            <a:no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a:t>Cliquez pour modifier les styles du texte du masque</a:t>
            </a:r>
          </a:p>
        </p:txBody>
      </p:sp>
      <p:sp>
        <p:nvSpPr>
          <p:cNvPr id="4" name="Espace réservé du contenu 3">
            <a:extLst>
              <a:ext uri="{FF2B5EF4-FFF2-40B4-BE49-F238E27FC236}">
                <a16:creationId xmlns:a16="http://schemas.microsoft.com/office/drawing/2014/main" id="{9BA4F363-FEEF-4CD2-A18E-17AE8D485171}"/>
              </a:ext>
            </a:extLst>
          </p:cNvPr>
          <p:cNvSpPr>
            <a:spLocks noGrp="1"/>
          </p:cNvSpPr>
          <p:nvPr>
            <p:ph sz="half" idx="2"/>
          </p:nvPr>
        </p:nvSpPr>
        <p:spPr>
          <a:xfrm>
            <a:off x="550863" y="2427370"/>
            <a:ext cx="5429114" cy="3515555"/>
          </a:xfrm>
        </p:spPr>
        <p:txBody>
          <a:bodyPr rtlCol="0">
            <a:noAutofit/>
          </a:bodyPr>
          <a:lstStyle>
            <a:lvl1pPr>
              <a:defRPr sz="2400"/>
            </a:lvl1pPr>
            <a:lvl2pPr>
              <a:defRPr sz="1600"/>
            </a:lvl2pPr>
            <a:lvl3pPr>
              <a:defRPr sz="1600"/>
            </a:lvl3pPr>
            <a:lvl4pPr>
              <a:defRPr sz="1600"/>
            </a:lvl4pPr>
            <a:lvl5pPr>
              <a:defRPr sz="16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5" name="Espace réservé du texte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731375"/>
            <a:ext cx="5436392" cy="535354"/>
          </a:xfrm>
        </p:spPr>
        <p:txBody>
          <a:bodyPr vert="horz" wrap="square" lIns="0" tIns="0" rIns="0" bIns="0" rtlCol="0" anchor="b">
            <a:noAutofit/>
          </a:bodyPr>
          <a:lstStyle>
            <a:lvl1pPr>
              <a:buNone/>
              <a:defRPr lang="fr-FR" sz="1400" b="0" cap="all" spc="200" baseline="0" dirty="0">
                <a:solidFill>
                  <a:schemeClr val="tx1"/>
                </a:solidFill>
              </a:defRPr>
            </a:lvl1pPr>
          </a:lstStyle>
          <a:p>
            <a:pPr marL="228600" lvl="0" indent="-228600" rtl="0"/>
            <a:r>
              <a:rPr lang="fr-FR"/>
              <a:t>Cliquez pour modifier les styles du texte du masque</a:t>
            </a:r>
          </a:p>
        </p:txBody>
      </p:sp>
      <p:sp>
        <p:nvSpPr>
          <p:cNvPr id="6" name="Espace réservé du contenu 5">
            <a:extLst>
              <a:ext uri="{FF2B5EF4-FFF2-40B4-BE49-F238E27FC236}">
                <a16:creationId xmlns:a16="http://schemas.microsoft.com/office/drawing/2014/main" id="{A7AC943E-DB2B-40E0-907F-8EA1404791DE}"/>
              </a:ext>
            </a:extLst>
          </p:cNvPr>
          <p:cNvSpPr>
            <a:spLocks noGrp="1"/>
          </p:cNvSpPr>
          <p:nvPr>
            <p:ph sz="quarter" idx="4"/>
          </p:nvPr>
        </p:nvSpPr>
        <p:spPr>
          <a:xfrm>
            <a:off x="6212023" y="2427370"/>
            <a:ext cx="5436391" cy="3515555"/>
          </a:xfrm>
        </p:spPr>
        <p:txBody>
          <a:bodyPr rtlCol="0">
            <a:noAutofit/>
          </a:bodyPr>
          <a:lstStyle>
            <a:lvl1pPr>
              <a:defRPr sz="2400"/>
            </a:lvl1pPr>
            <a:lvl2pPr>
              <a:defRPr sz="1600"/>
            </a:lvl2pPr>
            <a:lvl3pPr>
              <a:defRPr sz="1600"/>
            </a:lvl3pPr>
            <a:lvl4pPr>
              <a:defRPr sz="1600"/>
            </a:lvl4pPr>
            <a:lvl5pPr>
              <a:defRPr sz="16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7" name="Espace réservé de la date 6">
            <a:extLst>
              <a:ext uri="{FF2B5EF4-FFF2-40B4-BE49-F238E27FC236}">
                <a16:creationId xmlns:a16="http://schemas.microsoft.com/office/drawing/2014/main" id="{DDCDCD5B-3F26-4AFA-8BD4-E5D8DD2AF494}"/>
              </a:ext>
            </a:extLst>
          </p:cNvPr>
          <p:cNvSpPr>
            <a:spLocks noGrp="1"/>
          </p:cNvSpPr>
          <p:nvPr>
            <p:ph type="dt" sz="half" idx="10"/>
          </p:nvPr>
        </p:nvSpPr>
        <p:spPr/>
        <p:txBody>
          <a:bodyPr rtlCol="0">
            <a:noAutofit/>
          </a:bodyPr>
          <a:lstStyle/>
          <a:p>
            <a:pPr rtl="0"/>
            <a:r>
              <a:rPr lang="fr-FR"/>
              <a:t>Mardi 2 février 20XX</a:t>
            </a:r>
          </a:p>
        </p:txBody>
      </p:sp>
      <p:sp>
        <p:nvSpPr>
          <p:cNvPr id="8" name="Espace réservé du pied de page 7">
            <a:extLst>
              <a:ext uri="{FF2B5EF4-FFF2-40B4-BE49-F238E27FC236}">
                <a16:creationId xmlns:a16="http://schemas.microsoft.com/office/drawing/2014/main" id="{3D10D1EE-83A0-4FB5-9B25-8A73DE891A87}"/>
              </a:ext>
            </a:extLst>
          </p:cNvPr>
          <p:cNvSpPr>
            <a:spLocks noGrp="1"/>
          </p:cNvSpPr>
          <p:nvPr>
            <p:ph type="ftr" sz="quarter" idx="11"/>
          </p:nvPr>
        </p:nvSpPr>
        <p:spPr/>
        <p:txBody>
          <a:bodyPr rtlCol="0">
            <a:noAutofit/>
          </a:bodyPr>
          <a:lstStyle/>
          <a:p>
            <a:pPr rtl="0"/>
            <a:r>
              <a:rPr lang="fr-FR"/>
              <a:t>Exemple de Texte de Pied de page</a:t>
            </a:r>
          </a:p>
        </p:txBody>
      </p:sp>
      <p:sp>
        <p:nvSpPr>
          <p:cNvPr id="9" name="Espace réservé du numéro de diapositive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rtlCol="0">
            <a:noAutofit/>
          </a:bodyPr>
          <a:lstStyle/>
          <a:p>
            <a:pPr rtl="0"/>
            <a:fld id="{DBA1B0FB-D917-4C8C-928F-313BD683BF39}" type="slidenum">
              <a:rPr lang="fr-FR" smtClean="0"/>
              <a:t>‹N°›</a:t>
            </a:fld>
            <a:endParaRPr lang="fr-FR"/>
          </a:p>
        </p:txBody>
      </p:sp>
    </p:spTree>
    <p:extLst>
      <p:ext uri="{BB962C8B-B14F-4D97-AF65-F5344CB8AC3E}">
        <p14:creationId xmlns:p14="http://schemas.microsoft.com/office/powerpoint/2010/main" val="670392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Autofit/>
          </a:bodyPr>
          <a:lstStyle/>
          <a:p>
            <a:pPr lvl="0" rtl="0">
              <a:lnSpc>
                <a:spcPct val="100000"/>
              </a:lnSpc>
            </a:pPr>
            <a:r>
              <a:rPr lang="fr-FR"/>
              <a:t>Modifiez le style du titre</a:t>
            </a:r>
            <a:endParaRPr lang="fr-FR" dirty="0"/>
          </a:p>
        </p:txBody>
      </p:sp>
      <p:sp>
        <p:nvSpPr>
          <p:cNvPr id="3" name="Espace réservé du texte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Autofit/>
          </a:bodyPr>
          <a:lstStyle/>
          <a:p>
            <a:pPr lvl="0" rtl="0"/>
            <a:r>
              <a:rPr lang="fr-FR"/>
              <a:t>Modifiez les styles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4" name="Espace réservé de la date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pPr rtl="0"/>
            <a:r>
              <a:rPr lang="fr-FR"/>
              <a:t>Mardi 2 février 20XX</a:t>
            </a:r>
            <a:endParaRPr lang="fr-FR" dirty="0"/>
          </a:p>
        </p:txBody>
      </p:sp>
      <p:sp>
        <p:nvSpPr>
          <p:cNvPr id="5" name="Espace réservé du pied de page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1000">
                <a:solidFill>
                  <a:schemeClr val="tx1">
                    <a:lumMod val="65000"/>
                    <a:alpha val="80000"/>
                  </a:schemeClr>
                </a:solidFill>
              </a:defRPr>
            </a:lvl1pPr>
          </a:lstStyle>
          <a:p>
            <a:pPr rtl="0"/>
            <a:r>
              <a:rPr lang="fr-FR"/>
              <a:t>Exemple de Texte de Pied de page</a:t>
            </a:r>
            <a:endParaRPr lang="fr-FR" dirty="0"/>
          </a:p>
        </p:txBody>
      </p:sp>
      <p:sp>
        <p:nvSpPr>
          <p:cNvPr id="6" name="Espace réservé du numéro de diapositive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1000">
                <a:solidFill>
                  <a:schemeClr val="tx1">
                    <a:lumMod val="65000"/>
                    <a:alpha val="80000"/>
                  </a:schemeClr>
                </a:solidFill>
              </a:defRPr>
            </a:lvl1pPr>
          </a:lstStyle>
          <a:p>
            <a:pPr rtl="0"/>
            <a:fld id="{DBA1B0FB-D917-4C8C-928F-313BD683BF39}" type="slidenum">
              <a:rPr lang="fr-FR" smtClean="0"/>
              <a:pPr rtl="0"/>
              <a:t>‹N°›</a:t>
            </a:fld>
            <a:endParaRPr lang="fr-FR"/>
          </a:p>
        </p:txBody>
      </p:sp>
    </p:spTree>
    <p:extLst>
      <p:ext uri="{BB962C8B-B14F-4D97-AF65-F5344CB8AC3E}">
        <p14:creationId xmlns:p14="http://schemas.microsoft.com/office/powerpoint/2010/main" val="2521255718"/>
      </p:ext>
    </p:extLst>
  </p:cSld>
  <p:clrMap bg1="dk1" tx1="lt1" bg2="dk2" tx2="lt2" accent1="accent1" accent2="accent2" accent3="accent3" accent4="accent4" accent5="accent5" accent6="accent6" hlink="hlink" folHlink="folHlink"/>
  <p:sldLayoutIdLst>
    <p:sldLayoutId id="2147483699" r:id="rId1"/>
    <p:sldLayoutId id="2147483700" r:id="rId2"/>
    <p:sldLayoutId id="2147483733" r:id="rId3"/>
    <p:sldLayoutId id="2147483687" r:id="rId4"/>
    <p:sldLayoutId id="2147483734" r:id="rId5"/>
    <p:sldLayoutId id="2147483686" r:id="rId6"/>
    <p:sldLayoutId id="2147483696" r:id="rId7"/>
    <p:sldLayoutId id="2147483707" r:id="rId8"/>
    <p:sldLayoutId id="2147483689" r:id="rId9"/>
    <p:sldLayoutId id="2147483697" r:id="rId10"/>
    <p:sldLayoutId id="2147483731" r:id="rId11"/>
    <p:sldLayoutId id="2147483693" r:id="rId12"/>
    <p:sldLayoutId id="2147483685" r:id="rId13"/>
    <p:sldLayoutId id="2147483688" r:id="rId14"/>
    <p:sldLayoutId id="2147483691" r:id="rId15"/>
    <p:sldLayoutId id="2147483692" r:id="rId16"/>
  </p:sldLayoutIdLst>
  <p:hf hdr="0"/>
  <p:txStyles>
    <p:titleStyle>
      <a:lvl1pPr algn="l" defTabSz="914400" rtl="0" eaLnBrk="1" latinLnBrk="0" hangingPunct="1">
        <a:lnSpc>
          <a:spcPct val="90000"/>
        </a:lnSpc>
        <a:spcBef>
          <a:spcPct val="0"/>
        </a:spcBef>
        <a:buNone/>
        <a:defRPr lang="fr-FR"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2" pos="3840">
          <p15:clr>
            <a:srgbClr val="F26B43"/>
          </p15:clr>
        </p15:guide>
        <p15:guide id="33" orient="horz" pos="2160">
          <p15:clr>
            <a:srgbClr val="F26B43"/>
          </p15:clr>
        </p15:guide>
        <p15:guide id="34" pos="347">
          <p15:clr>
            <a:srgbClr val="F26B43"/>
          </p15:clr>
        </p15:guide>
        <p15:guide id="35" pos="7333">
          <p15:clr>
            <a:srgbClr val="F26B43"/>
          </p15:clr>
        </p15:guide>
        <p15:guide id="36" orient="horz" pos="346">
          <p15:clr>
            <a:srgbClr val="F26B43"/>
          </p15:clr>
        </p15:guide>
        <p15:guide id="37" orient="horz" pos="3974">
          <p15:clr>
            <a:srgbClr val="F26B43"/>
          </p15:clr>
        </p15:guide>
        <p15:guide id="38" pos="824">
          <p15:clr>
            <a:srgbClr val="A4A3A4"/>
          </p15:clr>
        </p15:guide>
        <p15:guide id="39" pos="937">
          <p15:clr>
            <a:srgbClr val="A4A3A4"/>
          </p15:clr>
        </p15:guide>
        <p15:guide id="40" pos="1413">
          <p15:clr>
            <a:srgbClr val="A4A3A4"/>
          </p15:clr>
        </p15:guide>
        <p15:guide id="41" pos="1527">
          <p15:clr>
            <a:srgbClr val="A4A3A4"/>
          </p15:clr>
        </p15:guide>
        <p15:guide id="42" pos="2003">
          <p15:clr>
            <a:srgbClr val="A4A3A4"/>
          </p15:clr>
        </p15:guide>
        <p15:guide id="43" pos="2116">
          <p15:clr>
            <a:srgbClr val="A4A3A4"/>
          </p15:clr>
        </p15:guide>
        <p15:guide id="44" pos="2593">
          <p15:clr>
            <a:srgbClr val="A4A3A4"/>
          </p15:clr>
        </p15:guide>
        <p15:guide id="45" pos="2706">
          <p15:clr>
            <a:srgbClr val="A4A3A4"/>
          </p15:clr>
        </p15:guide>
        <p15:guide id="46" pos="3182">
          <p15:clr>
            <a:srgbClr val="A4A3A4"/>
          </p15:clr>
        </p15:guide>
        <p15:guide id="47" pos="3318">
          <p15:clr>
            <a:srgbClr val="A4A3A4"/>
          </p15:clr>
        </p15:guide>
        <p15:guide id="48" pos="3772">
          <p15:clr>
            <a:srgbClr val="A4A3A4"/>
          </p15:clr>
        </p15:guide>
        <p15:guide id="49" pos="3908">
          <p15:clr>
            <a:srgbClr val="A4A3A4"/>
          </p15:clr>
        </p15:guide>
        <p15:guide id="50" pos="4362">
          <p15:clr>
            <a:srgbClr val="A4A3A4"/>
          </p15:clr>
        </p15:guide>
        <p15:guide id="51" pos="4498">
          <p15:clr>
            <a:srgbClr val="A4A3A4"/>
          </p15:clr>
        </p15:guide>
        <p15:guide id="52" pos="4951">
          <p15:clr>
            <a:srgbClr val="A4A3A4"/>
          </p15:clr>
        </p15:guide>
        <p15:guide id="53" pos="5087">
          <p15:clr>
            <a:srgbClr val="A4A3A4"/>
          </p15:clr>
        </p15:guide>
        <p15:guide id="54" pos="5541">
          <p15:clr>
            <a:srgbClr val="A4A3A4"/>
          </p15:clr>
        </p15:guide>
        <p15:guide id="55" pos="5677">
          <p15:clr>
            <a:srgbClr val="A4A3A4"/>
          </p15:clr>
        </p15:guide>
        <p15:guide id="56" pos="6153">
          <p15:clr>
            <a:srgbClr val="A4A3A4"/>
          </p15:clr>
        </p15:guide>
        <p15:guide id="57" pos="6267">
          <p15:clr>
            <a:srgbClr val="A4A3A4"/>
          </p15:clr>
        </p15:guide>
        <p15:guide id="58" pos="6743">
          <p15:clr>
            <a:srgbClr val="A4A3A4"/>
          </p15:clr>
        </p15:guide>
        <p15:guide id="59" pos="6856">
          <p15:clr>
            <a:srgbClr val="A4A3A4"/>
          </p15:clr>
        </p15:guide>
        <p15:guide id="60" orient="horz" pos="3838">
          <p15:clr>
            <a:srgbClr val="A4A3A4"/>
          </p15:clr>
        </p15:guide>
        <p15:guide id="61" orient="horz" pos="2092">
          <p15:clr>
            <a:srgbClr val="A4A3A4"/>
          </p15:clr>
        </p15:guide>
        <p15:guide id="62" orient="horz" pos="2228">
          <p15:clr>
            <a:srgbClr val="A4A3A4"/>
          </p15:clr>
        </p15:guide>
        <p15:guide id="63" orient="horz" pos="845">
          <p15:clr>
            <a:srgbClr val="A4A3A4"/>
          </p15:clr>
        </p15:guide>
        <p15:guide id="64" orient="horz" pos="958">
          <p15:clr>
            <a:srgbClr val="A4A3A4"/>
          </p15:clr>
        </p15:guide>
        <p15:guide id="65" orient="horz" pos="1480">
          <p15:clr>
            <a:srgbClr val="A4A3A4"/>
          </p15:clr>
        </p15:guide>
        <p15:guide id="66" orient="horz" pos="1593">
          <p15:clr>
            <a:srgbClr val="A4A3A4"/>
          </p15:clr>
        </p15:guide>
        <p15:guide id="67" orient="horz" pos="2727">
          <p15:clr>
            <a:srgbClr val="A4A3A4"/>
          </p15:clr>
        </p15:guide>
        <p15:guide id="68" orient="horz" pos="2840">
          <p15:clr>
            <a:srgbClr val="A4A3A4"/>
          </p15:clr>
        </p15:guide>
        <p15:guide id="69" orient="horz" pos="3339">
          <p15:clr>
            <a:srgbClr val="A4A3A4"/>
          </p15:clr>
        </p15:guide>
        <p15:guide id="70" orient="horz" pos="3475">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prof-tc.fr/Lycee/file/Terminale%20Specialite/12%20-%20Lois%20de%20Kepler%20-%20Gravitation/Animations/Loi%20de%20gravitation%20universelle.sw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 Id="rId9" Type="http://schemas.openxmlformats.org/officeDocument/2006/relationships/image" Target="../media/image25.png"/></Relationships>
</file>

<file path=ppt/slides/_rels/slide1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32.png"/><Relationship Id="rId7" Type="http://schemas.openxmlformats.org/officeDocument/2006/relationships/image" Target="../media/image36.pn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yI6ua91ArKA"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9.png"/><Relationship Id="rId3" Type="http://schemas.openxmlformats.org/officeDocument/2006/relationships/image" Target="../media/image32.png"/><Relationship Id="rId7" Type="http://schemas.openxmlformats.org/officeDocument/2006/relationships/image" Target="../media/image38.pn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4" Type="http://schemas.openxmlformats.org/officeDocument/2006/relationships/image" Target="../media/image42.png"/></Relationships>
</file>

<file path=ppt/slides/_rels/slide23.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7" Type="http://schemas.openxmlformats.org/officeDocument/2006/relationships/image" Target="../media/image49.png"/><Relationship Id="rId1" Type="http://schemas.openxmlformats.org/officeDocument/2006/relationships/slideLayout" Target="../slideLayouts/slideLayout2.xml"/><Relationship Id="rId6" Type="http://schemas.openxmlformats.org/officeDocument/2006/relationships/image" Target="../media/image48.png"/><Relationship Id="rId5" Type="http://schemas.openxmlformats.org/officeDocument/2006/relationships/image" Target="../media/image75.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6.jpeg"/><Relationship Id="rId2" Type="http://schemas.openxmlformats.org/officeDocument/2006/relationships/image" Target="../media/image55.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prof-tc.fr/Lycee/file/Terminale%20Specialite/12%20-%20Lois%20de%20Kepler%20-%20Gravitation/Animations/Les%20lois%20de%20Kepler%20-%20Soleil%20Planetes.sw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Espace réservé d’image 13" descr="Arrière-plan numérique Point de données">
            <a:extLst>
              <a:ext uri="{FF2B5EF4-FFF2-40B4-BE49-F238E27FC236}">
                <a16:creationId xmlns:a16="http://schemas.microsoft.com/office/drawing/2014/main" id="{9A8AD548-922D-4E1D-B19C-5F6E808B8160}"/>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a:stretch/>
        </p:blipFill>
        <p:spPr>
          <a:xfrm>
            <a:off x="0" y="0"/>
            <a:ext cx="7452360" cy="6858000"/>
          </a:xfrm>
        </p:spPr>
      </p:pic>
      <p:sp>
        <p:nvSpPr>
          <p:cNvPr id="6" name="Sous-titre 22">
            <a:extLst>
              <a:ext uri="{FF2B5EF4-FFF2-40B4-BE49-F238E27FC236}">
                <a16:creationId xmlns:a16="http://schemas.microsoft.com/office/drawing/2014/main" id="{32F868F7-BF30-5093-E588-A08C2505FF80}"/>
              </a:ext>
            </a:extLst>
          </p:cNvPr>
          <p:cNvSpPr txBox="1">
            <a:spLocks/>
          </p:cNvSpPr>
          <p:nvPr/>
        </p:nvSpPr>
        <p:spPr>
          <a:xfrm>
            <a:off x="7452360" y="2911415"/>
            <a:ext cx="4739640" cy="1035169"/>
          </a:xfrm>
          <a:prstGeom prst="rect">
            <a:avLst/>
          </a:prstGeom>
        </p:spPr>
        <p:txBody>
          <a:bodyPr rtlCol="0"/>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FR" dirty="0">
                <a:latin typeface="Comic Sans MS" panose="030F0702030302020204" pitchFamily="66" charset="0"/>
              </a:rPr>
              <a:t>Prof-TC</a:t>
            </a:r>
          </a:p>
          <a:p>
            <a:pPr marL="0" indent="0" algn="ctr">
              <a:buNone/>
            </a:pPr>
            <a:r>
              <a:rPr lang="fr-FR" dirty="0">
                <a:latin typeface="Comic Sans MS" panose="030F0702030302020204" pitchFamily="66" charset="0"/>
              </a:rPr>
              <a:t>www.prof-tc.fr</a:t>
            </a:r>
          </a:p>
        </p:txBody>
      </p:sp>
      <p:sp>
        <p:nvSpPr>
          <p:cNvPr id="2" name="Titre 1">
            <a:extLst>
              <a:ext uri="{FF2B5EF4-FFF2-40B4-BE49-F238E27FC236}">
                <a16:creationId xmlns:a16="http://schemas.microsoft.com/office/drawing/2014/main" id="{286E938C-9D94-4B05-979A-D39FFC457291}"/>
              </a:ext>
            </a:extLst>
          </p:cNvPr>
          <p:cNvSpPr>
            <a:spLocks noGrp="1"/>
          </p:cNvSpPr>
          <p:nvPr>
            <p:ph type="ctrTitle"/>
          </p:nvPr>
        </p:nvSpPr>
        <p:spPr>
          <a:xfrm>
            <a:off x="0" y="1216152"/>
            <a:ext cx="7452360" cy="4178808"/>
          </a:xfrm>
        </p:spPr>
        <p:txBody>
          <a:bodyPr rtlCol="0" anchor="b" anchorCtr="0">
            <a:noAutofit/>
          </a:bodyPr>
          <a:lstStyle/>
          <a:p>
            <a:pPr algn="ctr" rtl="0"/>
            <a:r>
              <a:rPr lang="fr-FR" b="1" dirty="0">
                <a:solidFill>
                  <a:schemeClr val="bg1"/>
                </a:solidFill>
                <a:latin typeface="Comic Sans MS" panose="030F0702030302020204" pitchFamily="66" charset="0"/>
              </a:rPr>
              <a:t>PLANETES ET SATELLITES</a:t>
            </a:r>
            <a:br>
              <a:rPr lang="fr-FR" b="1" dirty="0">
                <a:solidFill>
                  <a:schemeClr val="bg1"/>
                </a:solidFill>
                <a:latin typeface="Comic Sans MS" panose="030F0702030302020204" pitchFamily="66" charset="0"/>
              </a:rPr>
            </a:br>
            <a:br>
              <a:rPr lang="fr-FR" b="1" dirty="0">
                <a:solidFill>
                  <a:schemeClr val="bg1"/>
                </a:solidFill>
                <a:latin typeface="Comic Sans MS" panose="030F0702030302020204" pitchFamily="66" charset="0"/>
              </a:rPr>
            </a:br>
            <a:r>
              <a:rPr lang="fr-FR" b="1" dirty="0">
                <a:solidFill>
                  <a:schemeClr val="bg1"/>
                </a:solidFill>
                <a:latin typeface="Comic Sans MS" panose="030F0702030302020204" pitchFamily="66" charset="0"/>
              </a:rPr>
              <a:t>LOIS DE KEPLER</a:t>
            </a:r>
            <a:br>
              <a:rPr lang="fr-FR" b="1" dirty="0">
                <a:solidFill>
                  <a:schemeClr val="bg1"/>
                </a:solidFill>
                <a:latin typeface="Comic Sans MS" panose="030F0702030302020204" pitchFamily="66" charset="0"/>
              </a:rPr>
            </a:br>
            <a:br>
              <a:rPr lang="fr-FR" b="1" dirty="0">
                <a:solidFill>
                  <a:schemeClr val="bg1"/>
                </a:solidFill>
                <a:latin typeface="Comic Sans MS" panose="030F0702030302020204" pitchFamily="66" charset="0"/>
              </a:rPr>
            </a:br>
            <a:r>
              <a:rPr lang="fr-FR" b="1" dirty="0">
                <a:solidFill>
                  <a:schemeClr val="bg1"/>
                </a:solidFill>
                <a:latin typeface="Comic Sans MS" panose="030F0702030302020204" pitchFamily="66" charset="0"/>
              </a:rPr>
              <a:t>GRAVITATION</a:t>
            </a:r>
          </a:p>
        </p:txBody>
      </p:sp>
    </p:spTree>
    <p:extLst>
      <p:ext uri="{BB962C8B-B14F-4D97-AF65-F5344CB8AC3E}">
        <p14:creationId xmlns:p14="http://schemas.microsoft.com/office/powerpoint/2010/main" val="75281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C7FA4-DE2A-6643-A21F-2E3E5C546B99}"/>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562CE83C-B0EC-D84E-F606-A7D746909284}"/>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85" name="ZoneTexte 84">
            <a:extLst>
              <a:ext uri="{FF2B5EF4-FFF2-40B4-BE49-F238E27FC236}">
                <a16:creationId xmlns:a16="http://schemas.microsoft.com/office/drawing/2014/main" id="{DDDFEF8B-6B8C-4CE1-E973-29FF46C4D2E0}"/>
              </a:ext>
            </a:extLst>
          </p:cNvPr>
          <p:cNvSpPr txBox="1"/>
          <p:nvPr/>
        </p:nvSpPr>
        <p:spPr>
          <a:xfrm>
            <a:off x="0" y="0"/>
            <a:ext cx="12192000" cy="584775"/>
          </a:xfrm>
          <a:prstGeom prst="rect">
            <a:avLst/>
          </a:prstGeom>
          <a:noFill/>
        </p:spPr>
        <p:txBody>
          <a:bodyPr wrap="square">
            <a:spAutoFit/>
          </a:bodyPr>
          <a:lstStyle/>
          <a:p>
            <a:pPr algn="ctr"/>
            <a:r>
              <a:rPr lang="fr-FR" sz="3200" b="1"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t>Deuxième loi de Kepler – Loi des </a:t>
            </a:r>
            <a:r>
              <a:rPr lang="fr-FR" sz="3200" b="1" dirty="0">
                <a:solidFill>
                  <a:srgbClr val="FF0000"/>
                </a:solidFill>
                <a:latin typeface="Comic Sans MS" panose="030F0702030302020204" pitchFamily="66" charset="0"/>
                <a:ea typeface="Times New Roman" panose="02020603050405020304" pitchFamily="18" charset="0"/>
                <a:cs typeface="Times New Roman" panose="02020603050405020304" pitchFamily="18" charset="0"/>
              </a:rPr>
              <a:t>aires</a:t>
            </a:r>
            <a:endParaRPr lang="fr-FR" sz="3200" dirty="0"/>
          </a:p>
        </p:txBody>
      </p:sp>
      <p:sp>
        <p:nvSpPr>
          <p:cNvPr id="87" name="ZoneTexte 86">
            <a:extLst>
              <a:ext uri="{FF2B5EF4-FFF2-40B4-BE49-F238E27FC236}">
                <a16:creationId xmlns:a16="http://schemas.microsoft.com/office/drawing/2014/main" id="{351B0B8A-47C3-D078-F5AD-DBF6F43E96BA}"/>
              </a:ext>
            </a:extLst>
          </p:cNvPr>
          <p:cNvSpPr txBox="1"/>
          <p:nvPr/>
        </p:nvSpPr>
        <p:spPr>
          <a:xfrm>
            <a:off x="0" y="728037"/>
            <a:ext cx="12192000" cy="830997"/>
          </a:xfrm>
          <a:prstGeom prst="rect">
            <a:avLst/>
          </a:prstGeom>
          <a:noFill/>
        </p:spPr>
        <p:txBody>
          <a:bodyPr wrap="square">
            <a:spAutoFit/>
          </a:bodyPr>
          <a:lstStyle/>
          <a:p>
            <a:pPr algn="just"/>
            <a:r>
              <a:rPr lang="fr-FR" sz="2400" dirty="0">
                <a:latin typeface="Comic Sans MS" panose="030F0702030302020204" pitchFamily="66" charset="0"/>
                <a:cs typeface="Times New Roman" panose="02020603050405020304" pitchFamily="18" charset="0"/>
              </a:rPr>
              <a:t>Dans le référentiel héliocentrique, le segment de droite qui relie les centres du Soleil S et de la planète M "balaie" des aires égales pendant des durées égales.</a:t>
            </a:r>
            <a:endParaRPr lang="fr-FR" sz="2400" dirty="0"/>
          </a:p>
        </p:txBody>
      </p:sp>
      <p:pic>
        <p:nvPicPr>
          <p:cNvPr id="24" name="Image 23">
            <a:extLst>
              <a:ext uri="{FF2B5EF4-FFF2-40B4-BE49-F238E27FC236}">
                <a16:creationId xmlns:a16="http://schemas.microsoft.com/office/drawing/2014/main" id="{4AC388F7-DCF7-8C6A-E82D-3D7D078474EB}"/>
              </a:ext>
            </a:extLst>
          </p:cNvPr>
          <p:cNvPicPr>
            <a:picLocks noChangeAspect="1"/>
          </p:cNvPicPr>
          <p:nvPr/>
        </p:nvPicPr>
        <p:blipFill>
          <a:blip r:embed="rId2"/>
          <a:stretch>
            <a:fillRect/>
          </a:stretch>
        </p:blipFill>
        <p:spPr>
          <a:xfrm>
            <a:off x="2509548" y="1889108"/>
            <a:ext cx="7172904" cy="4864903"/>
          </a:xfrm>
          <a:prstGeom prst="rect">
            <a:avLst/>
          </a:prstGeom>
          <a:solidFill>
            <a:schemeClr val="tx1"/>
          </a:solidFill>
        </p:spPr>
      </p:pic>
    </p:spTree>
    <p:extLst>
      <p:ext uri="{BB962C8B-B14F-4D97-AF65-F5344CB8AC3E}">
        <p14:creationId xmlns:p14="http://schemas.microsoft.com/office/powerpoint/2010/main" val="2253653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BE939-FADD-720D-50FD-51FEEB12BA6D}"/>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CC5F9031-7BA8-7A67-0CCE-9883EC9C208C}"/>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85" name="ZoneTexte 84">
            <a:extLst>
              <a:ext uri="{FF2B5EF4-FFF2-40B4-BE49-F238E27FC236}">
                <a16:creationId xmlns:a16="http://schemas.microsoft.com/office/drawing/2014/main" id="{7F5AECA0-0074-AA5B-71FC-36D5C2B78829}"/>
              </a:ext>
            </a:extLst>
          </p:cNvPr>
          <p:cNvSpPr txBox="1"/>
          <p:nvPr/>
        </p:nvSpPr>
        <p:spPr>
          <a:xfrm>
            <a:off x="0" y="0"/>
            <a:ext cx="12192000" cy="584775"/>
          </a:xfrm>
          <a:prstGeom prst="rect">
            <a:avLst/>
          </a:prstGeom>
          <a:noFill/>
        </p:spPr>
        <p:txBody>
          <a:bodyPr wrap="square">
            <a:spAutoFit/>
          </a:bodyPr>
          <a:lstStyle/>
          <a:p>
            <a:pPr algn="ctr"/>
            <a:r>
              <a:rPr lang="fr-FR" sz="3200" b="1"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t>Troisième loi de Kepler – Loi des périodes</a:t>
            </a:r>
            <a:endParaRPr lang="fr-FR" sz="3200" dirty="0"/>
          </a:p>
        </p:txBody>
      </p:sp>
      <p:sp>
        <p:nvSpPr>
          <p:cNvPr id="87" name="ZoneTexte 86">
            <a:extLst>
              <a:ext uri="{FF2B5EF4-FFF2-40B4-BE49-F238E27FC236}">
                <a16:creationId xmlns:a16="http://schemas.microsoft.com/office/drawing/2014/main" id="{B1F02A45-9FA2-9E74-C427-EE3C2BA71751}"/>
              </a:ext>
            </a:extLst>
          </p:cNvPr>
          <p:cNvSpPr txBox="1"/>
          <p:nvPr/>
        </p:nvSpPr>
        <p:spPr>
          <a:xfrm>
            <a:off x="0" y="865691"/>
            <a:ext cx="5211097" cy="2308324"/>
          </a:xfrm>
          <a:prstGeom prst="rect">
            <a:avLst/>
          </a:prstGeom>
          <a:noFill/>
        </p:spPr>
        <p:txBody>
          <a:bodyPr wrap="square">
            <a:spAutoFit/>
          </a:bodyPr>
          <a:lstStyle/>
          <a:p>
            <a:pPr algn="just"/>
            <a:r>
              <a:rPr lang="fr-FR" sz="2400" dirty="0">
                <a:latin typeface="Comic Sans MS" panose="030F0702030302020204" pitchFamily="66" charset="0"/>
                <a:cs typeface="Times New Roman" panose="02020603050405020304" pitchFamily="18" charset="0"/>
              </a:rPr>
              <a:t>Dans le référentiel héliocentrique, le rapport entre le carré de la période de révolution T de chaque planète et le cube du demi-grand axe a de l'orbite elliptique est constant:</a:t>
            </a:r>
            <a:endParaRPr lang="fr-FR" sz="2400" dirty="0"/>
          </a:p>
        </p:txBody>
      </p:sp>
      <mc:AlternateContent xmlns:mc="http://schemas.openxmlformats.org/markup-compatibility/2006">
        <mc:Choice xmlns:a14="http://schemas.microsoft.com/office/drawing/2010/main" Requires="a14">
          <p:sp>
            <p:nvSpPr>
              <p:cNvPr id="11" name="ZoneTexte 10">
                <a:extLst>
                  <a:ext uri="{FF2B5EF4-FFF2-40B4-BE49-F238E27FC236}">
                    <a16:creationId xmlns:a16="http://schemas.microsoft.com/office/drawing/2014/main" id="{19B68B41-A239-7982-58AE-CFB475D860FE}"/>
                  </a:ext>
                </a:extLst>
              </p:cNvPr>
              <p:cNvSpPr txBox="1"/>
              <p:nvPr/>
            </p:nvSpPr>
            <p:spPr>
              <a:xfrm>
                <a:off x="1460090" y="3265658"/>
                <a:ext cx="2290916" cy="1497205"/>
              </a:xfrm>
              <a:prstGeom prst="rect">
                <a:avLst/>
              </a:prstGeom>
              <a:noFill/>
            </p:spPr>
            <p:txBody>
              <a:bodyPr wrap="square">
                <a:spAutoFit/>
              </a:bodyPr>
              <a:lstStyle/>
              <a:p>
                <a:pPr algn="just">
                  <a:lnSpc>
                    <a:spcPct val="107000"/>
                  </a:lnSpc>
                  <a:spcAft>
                    <a:spcPts val="800"/>
                  </a:spcAft>
                </a:pPr>
                <a14:m>
                  <m:oMathPara xmlns:m="http://schemas.openxmlformats.org/officeDocument/2006/math">
                    <m:oMathParaPr>
                      <m:jc m:val="centerGroup"/>
                    </m:oMathParaPr>
                    <m:oMath xmlns:m="http://schemas.openxmlformats.org/officeDocument/2006/math">
                      <m:f>
                        <m:fPr>
                          <m:ctrlPr>
                            <a:rPr lang="fr-FR" sz="3200" b="1" i="1" smtClean="0">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fr-FR" sz="32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pPr>
                            <m:e>
                              <m:r>
                                <m:rPr>
                                  <m:nor/>
                                </m:rPr>
                                <a:rPr lang="fr-FR" sz="32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T</m:t>
                              </m:r>
                            </m:e>
                            <m:sup>
                              <m:r>
                                <m:rPr>
                                  <m:nor/>
                                </m:rPr>
                                <a:rPr lang="fr-FR" sz="32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2</m:t>
                              </m:r>
                            </m:sup>
                          </m:sSup>
                        </m:num>
                        <m:den>
                          <m:sSup>
                            <m:sSupPr>
                              <m:ctrlPr>
                                <a:rPr lang="fr-FR" sz="32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pPr>
                            <m:e>
                              <m:r>
                                <m:rPr>
                                  <m:nor/>
                                </m:rPr>
                                <a:rPr lang="fr-FR" sz="32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a</m:t>
                              </m:r>
                            </m:e>
                            <m:sup>
                              <m:r>
                                <m:rPr>
                                  <m:nor/>
                                </m:rPr>
                                <a:rPr lang="fr-FR" sz="32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3</m:t>
                              </m:r>
                            </m:sup>
                          </m:sSup>
                        </m:den>
                      </m:f>
                      <m:r>
                        <m:rPr>
                          <m:nor/>
                        </m:rPr>
                        <a:rPr lang="fr-FR" sz="3200" b="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r>
                        <m:rPr>
                          <m:nor/>
                        </m:rPr>
                        <a:rPr lang="fr-FR" sz="32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m:t>
                      </m:r>
                      <m:r>
                        <m:rPr>
                          <m:nor/>
                        </m:rPr>
                        <a:rPr lang="fr-FR" sz="3200" b="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r>
                        <m:rPr>
                          <m:nor/>
                        </m:rPr>
                        <a:rPr lang="fr-FR" sz="32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K</m:t>
                      </m:r>
                    </m:oMath>
                  </m:oMathPara>
                </a14:m>
                <a:endParaRPr lang="fr-FR"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1" name="ZoneTexte 10">
                <a:extLst>
                  <a:ext uri="{FF2B5EF4-FFF2-40B4-BE49-F238E27FC236}">
                    <a16:creationId xmlns:a16="http://schemas.microsoft.com/office/drawing/2014/main" id="{19B68B41-A239-7982-58AE-CFB475D860FE}"/>
                  </a:ext>
                </a:extLst>
              </p:cNvPr>
              <p:cNvSpPr txBox="1">
                <a:spLocks noRot="1" noChangeAspect="1" noMove="1" noResize="1" noEditPoints="1" noAdjustHandles="1" noChangeArrowheads="1" noChangeShapeType="1" noTextEdit="1"/>
              </p:cNvSpPr>
              <p:nvPr/>
            </p:nvSpPr>
            <p:spPr>
              <a:xfrm>
                <a:off x="1460090" y="3265658"/>
                <a:ext cx="2290916" cy="1497205"/>
              </a:xfrm>
              <a:prstGeom prst="rect">
                <a:avLst/>
              </a:prstGeom>
              <a:blipFill>
                <a:blip r:embed="rId2"/>
                <a:stretch>
                  <a:fillRect/>
                </a:stretch>
              </a:blipFill>
            </p:spPr>
            <p:txBody>
              <a:bodyPr/>
              <a:lstStyle/>
              <a:p>
                <a:r>
                  <a:rPr lang="fr-FR">
                    <a:noFill/>
                  </a:rPr>
                  <a:t> </a:t>
                </a:r>
              </a:p>
            </p:txBody>
          </p:sp>
        </mc:Fallback>
      </mc:AlternateContent>
      <p:pic>
        <p:nvPicPr>
          <p:cNvPr id="2050" name="Picture 2">
            <a:extLst>
              <a:ext uri="{FF2B5EF4-FFF2-40B4-BE49-F238E27FC236}">
                <a16:creationId xmlns:a16="http://schemas.microsoft.com/office/drawing/2014/main" id="{A5231898-0CF7-A480-E366-C1729F40D0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883732"/>
            <a:ext cx="6625405" cy="4943571"/>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a:extLst>
              <a:ext uri="{FF2B5EF4-FFF2-40B4-BE49-F238E27FC236}">
                <a16:creationId xmlns:a16="http://schemas.microsoft.com/office/drawing/2014/main" id="{E3E75538-52AA-1273-2478-D9DDE410B7B4}"/>
              </a:ext>
            </a:extLst>
          </p:cNvPr>
          <p:cNvSpPr txBox="1"/>
          <p:nvPr/>
        </p:nvSpPr>
        <p:spPr>
          <a:xfrm rot="16200000">
            <a:off x="4560777" y="2982627"/>
            <a:ext cx="2460679" cy="369332"/>
          </a:xfrm>
          <a:prstGeom prst="rect">
            <a:avLst/>
          </a:prstGeom>
          <a:solidFill>
            <a:schemeClr val="tx1"/>
          </a:solidFill>
        </p:spPr>
        <p:txBody>
          <a:bodyPr wrap="square" rtlCol="0">
            <a:spAutoFit/>
          </a:bodyPr>
          <a:lstStyle/>
          <a:p>
            <a:pPr algn="ctr"/>
            <a:r>
              <a:rPr lang="fr-FR" dirty="0">
                <a:solidFill>
                  <a:schemeClr val="bg1"/>
                </a:solidFill>
              </a:rPr>
              <a:t>Période -  T</a:t>
            </a:r>
            <a:r>
              <a:rPr lang="fr-FR" baseline="30000" dirty="0">
                <a:solidFill>
                  <a:schemeClr val="bg1"/>
                </a:solidFill>
              </a:rPr>
              <a:t>2</a:t>
            </a:r>
          </a:p>
        </p:txBody>
      </p:sp>
      <p:sp>
        <p:nvSpPr>
          <p:cNvPr id="13" name="ZoneTexte 12">
            <a:extLst>
              <a:ext uri="{FF2B5EF4-FFF2-40B4-BE49-F238E27FC236}">
                <a16:creationId xmlns:a16="http://schemas.microsoft.com/office/drawing/2014/main" id="{64CDF9CA-6D38-7324-D813-D21020C499D6}"/>
              </a:ext>
            </a:extLst>
          </p:cNvPr>
          <p:cNvSpPr txBox="1"/>
          <p:nvPr/>
        </p:nvSpPr>
        <p:spPr>
          <a:xfrm>
            <a:off x="6748454" y="5333133"/>
            <a:ext cx="3890049" cy="369332"/>
          </a:xfrm>
          <a:prstGeom prst="rect">
            <a:avLst/>
          </a:prstGeom>
          <a:solidFill>
            <a:schemeClr val="tx1"/>
          </a:solidFill>
        </p:spPr>
        <p:txBody>
          <a:bodyPr wrap="square" rtlCol="0">
            <a:spAutoFit/>
          </a:bodyPr>
          <a:lstStyle/>
          <a:p>
            <a:pPr algn="ctr"/>
            <a:r>
              <a:rPr lang="fr-FR" dirty="0">
                <a:solidFill>
                  <a:schemeClr val="bg1"/>
                </a:solidFill>
              </a:rPr>
              <a:t>Demi grand axe - a</a:t>
            </a:r>
            <a:r>
              <a:rPr lang="fr-FR" baseline="30000" dirty="0">
                <a:solidFill>
                  <a:schemeClr val="bg1"/>
                </a:solidFill>
              </a:rPr>
              <a:t>3</a:t>
            </a:r>
          </a:p>
        </p:txBody>
      </p:sp>
      <p:sp>
        <p:nvSpPr>
          <p:cNvPr id="15" name="ZoneTexte 14">
            <a:extLst>
              <a:ext uri="{FF2B5EF4-FFF2-40B4-BE49-F238E27FC236}">
                <a16:creationId xmlns:a16="http://schemas.microsoft.com/office/drawing/2014/main" id="{9BCB5B35-ABC1-43FE-0575-E5506157FF2A}"/>
              </a:ext>
            </a:extLst>
          </p:cNvPr>
          <p:cNvSpPr txBox="1"/>
          <p:nvPr/>
        </p:nvSpPr>
        <p:spPr>
          <a:xfrm>
            <a:off x="0" y="5007981"/>
            <a:ext cx="5211096" cy="830997"/>
          </a:xfrm>
          <a:prstGeom prst="rect">
            <a:avLst/>
          </a:prstGeom>
          <a:noFill/>
        </p:spPr>
        <p:txBody>
          <a:bodyPr wrap="square">
            <a:spAutoFit/>
          </a:bodyPr>
          <a:lstStyle/>
          <a:p>
            <a:pPr algn="just"/>
            <a:r>
              <a:rPr lang="fr-FR" sz="2400" dirty="0">
                <a:latin typeface="Comic Sans MS" panose="030F0702030302020204" pitchFamily="66" charset="0"/>
                <a:cs typeface="Times New Roman" panose="02020603050405020304" pitchFamily="18" charset="0"/>
              </a:rPr>
              <a:t>La valeur de la constante K ne dépend que de la masse du Soleil.</a:t>
            </a:r>
          </a:p>
        </p:txBody>
      </p:sp>
    </p:spTree>
    <p:extLst>
      <p:ext uri="{BB962C8B-B14F-4D97-AF65-F5344CB8AC3E}">
        <p14:creationId xmlns:p14="http://schemas.microsoft.com/office/powerpoint/2010/main" val="494391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EB1A1-59E2-9DA4-6955-9EF2D9FA659E}"/>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900DD80C-9776-EEFA-1DF4-E8A3B892C949}"/>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AC948F44-F75D-4493-B8A6-FA9C609F3867}"/>
              </a:ext>
            </a:extLst>
          </p:cNvPr>
          <p:cNvSpPr txBox="1"/>
          <p:nvPr/>
        </p:nvSpPr>
        <p:spPr>
          <a:xfrm>
            <a:off x="0" y="0"/>
            <a:ext cx="12192000" cy="584775"/>
          </a:xfrm>
          <a:prstGeom prst="rect">
            <a:avLst/>
          </a:prstGeom>
          <a:noFill/>
        </p:spPr>
        <p:txBody>
          <a:bodyPr wrap="square">
            <a:spAutoFit/>
          </a:bodyPr>
          <a:lstStyle/>
          <a:p>
            <a:pPr algn="ctr"/>
            <a:r>
              <a:rPr lang="fr-FR" sz="3200" b="1" dirty="0">
                <a:solidFill>
                  <a:srgbClr val="FF0000"/>
                </a:solidFill>
                <a:latin typeface="Comic Sans MS" panose="030F0702030302020204" pitchFamily="66" charset="0"/>
                <a:cs typeface="Times New Roman" panose="02020603050405020304" pitchFamily="18" charset="0"/>
              </a:rPr>
              <a:t>Quelques remarques</a:t>
            </a:r>
          </a:p>
        </p:txBody>
      </p:sp>
      <p:sp>
        <p:nvSpPr>
          <p:cNvPr id="5" name="Rectangle 4">
            <a:extLst>
              <a:ext uri="{FF2B5EF4-FFF2-40B4-BE49-F238E27FC236}">
                <a16:creationId xmlns:a16="http://schemas.microsoft.com/office/drawing/2014/main" id="{0AD36E6B-FAA9-4A0B-477F-B5D8E481858E}"/>
              </a:ext>
            </a:extLst>
          </p:cNvPr>
          <p:cNvSpPr/>
          <p:nvPr/>
        </p:nvSpPr>
        <p:spPr>
          <a:xfrm>
            <a:off x="0" y="1045004"/>
            <a:ext cx="12192000" cy="4154984"/>
          </a:xfrm>
          <a:prstGeom prst="rect">
            <a:avLst/>
          </a:prstGeom>
        </p:spPr>
        <p:txBody>
          <a:bodyPr wrap="square">
            <a:spAutoFit/>
          </a:bodyPr>
          <a:lstStyle/>
          <a:p>
            <a:pPr algn="just"/>
            <a:r>
              <a:rPr lang="fr-FR" sz="2400" dirty="0">
                <a:latin typeface="Comic Sans MS" pitchFamily="66" charset="0"/>
              </a:rPr>
              <a:t>Dans un souci de simplification on considèrera les trajectoires comme étant circulaires et non elliptiques.</a:t>
            </a:r>
          </a:p>
          <a:p>
            <a:pPr algn="just"/>
            <a:endParaRPr lang="fr-FR" sz="2400" dirty="0">
              <a:latin typeface="Comic Sans MS" pitchFamily="66" charset="0"/>
            </a:endParaRPr>
          </a:p>
          <a:p>
            <a:pPr algn="just"/>
            <a:endParaRPr lang="fr-FR" sz="2400" dirty="0">
              <a:latin typeface="Comic Sans MS" pitchFamily="66" charset="0"/>
            </a:endParaRPr>
          </a:p>
          <a:p>
            <a:pPr algn="just"/>
            <a:r>
              <a:rPr lang="fr-FR" sz="2400" dirty="0">
                <a:latin typeface="Comic Sans MS" pitchFamily="66" charset="0"/>
              </a:rPr>
              <a:t>Les trois lois de </a:t>
            </a:r>
            <a:r>
              <a:rPr lang="fr-FR" sz="2400" dirty="0" err="1">
                <a:latin typeface="Comic Sans MS" pitchFamily="66" charset="0"/>
              </a:rPr>
              <a:t>Képler</a:t>
            </a:r>
            <a:r>
              <a:rPr lang="fr-FR" sz="2400" dirty="0">
                <a:latin typeface="Comic Sans MS" pitchFamily="66" charset="0"/>
              </a:rPr>
              <a:t> sont également valables pour les satellites de la Terre dans le référentiel géocentrique. La constante K' ne dépend alors que de la masse de la Terre.</a:t>
            </a:r>
          </a:p>
          <a:p>
            <a:pPr algn="just"/>
            <a:endParaRPr lang="fr-FR" sz="2400" dirty="0">
              <a:latin typeface="Comic Sans MS" pitchFamily="66" charset="0"/>
            </a:endParaRPr>
          </a:p>
          <a:p>
            <a:pPr algn="just"/>
            <a:endParaRPr lang="fr-FR" sz="2400" dirty="0">
              <a:latin typeface="Comic Sans MS" pitchFamily="66" charset="0"/>
            </a:endParaRPr>
          </a:p>
          <a:p>
            <a:pPr algn="just"/>
            <a:r>
              <a:rPr lang="fr-FR" sz="2400" dirty="0">
                <a:latin typeface="Comic Sans MS" pitchFamily="66" charset="0"/>
              </a:rPr>
              <a:t>Les trois lois de </a:t>
            </a:r>
            <a:r>
              <a:rPr lang="fr-FR" sz="2400" dirty="0" err="1">
                <a:latin typeface="Comic Sans MS" pitchFamily="66" charset="0"/>
              </a:rPr>
              <a:t>Képler</a:t>
            </a:r>
            <a:r>
              <a:rPr lang="fr-FR" sz="2400" dirty="0">
                <a:latin typeface="Comic Sans MS" pitchFamily="66" charset="0"/>
              </a:rPr>
              <a:t> sont valables pour tous les objets de l’univers dont tournant autour d’un objet central.</a:t>
            </a:r>
          </a:p>
        </p:txBody>
      </p:sp>
    </p:spTree>
    <p:extLst>
      <p:ext uri="{BB962C8B-B14F-4D97-AF65-F5344CB8AC3E}">
        <p14:creationId xmlns:p14="http://schemas.microsoft.com/office/powerpoint/2010/main" val="1087203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A9610-E0D1-604F-BFBA-7C6949C14931}"/>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43358C2D-CAA4-A412-9AA4-69B4F291B7A9}"/>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532B69CD-B3F4-5C32-D1FB-A2E578F6DBD1}"/>
              </a:ext>
            </a:extLst>
          </p:cNvPr>
          <p:cNvSpPr txBox="1"/>
          <p:nvPr/>
        </p:nvSpPr>
        <p:spPr>
          <a:xfrm>
            <a:off x="1524" y="2367171"/>
            <a:ext cx="12190476" cy="2123658"/>
          </a:xfrm>
          <a:prstGeom prst="rect">
            <a:avLst/>
          </a:prstGeom>
          <a:noFill/>
        </p:spPr>
        <p:txBody>
          <a:bodyPr wrap="square">
            <a:spAutoFit/>
          </a:bodyPr>
          <a:lstStyle/>
          <a:p>
            <a:pPr marL="285750" indent="-285750" algn="ctr">
              <a:buFontTx/>
              <a:buChar char="-"/>
            </a:pPr>
            <a:r>
              <a:rPr lang="fr-FR" sz="6600" b="1" dirty="0">
                <a:solidFill>
                  <a:srgbClr val="FF0000"/>
                </a:solidFill>
                <a:latin typeface="Comic Sans MS" panose="030F0702030302020204" pitchFamily="66" charset="0"/>
                <a:cs typeface="Arial" panose="020B0604020202020204" pitchFamily="34" charset="0"/>
              </a:rPr>
              <a:t> 3 –</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Loi de gravitation universelle</a:t>
            </a:r>
          </a:p>
        </p:txBody>
      </p:sp>
      <p:sp>
        <p:nvSpPr>
          <p:cNvPr id="2" name="Étoile : 5 branches 1">
            <a:hlinkClick r:id="rId2"/>
            <a:extLst>
              <a:ext uri="{FF2B5EF4-FFF2-40B4-BE49-F238E27FC236}">
                <a16:creationId xmlns:a16="http://schemas.microsoft.com/office/drawing/2014/main" id="{0F7F7393-7488-7D36-E738-BA7987FACCBD}"/>
              </a:ext>
            </a:extLst>
          </p:cNvPr>
          <p:cNvSpPr/>
          <p:nvPr/>
        </p:nvSpPr>
        <p:spPr>
          <a:xfrm>
            <a:off x="11341524" y="5977797"/>
            <a:ext cx="792564" cy="792564"/>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118602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23348-40F6-8007-E1D6-7B45E5713F32}"/>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4FBEFFB2-A297-3F5F-ADF2-CCF9CA5C2443}"/>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57CC0915-BF81-4510-99F8-0386AEC68F9F}"/>
              </a:ext>
            </a:extLst>
          </p:cNvPr>
          <p:cNvSpPr txBox="1"/>
          <p:nvPr/>
        </p:nvSpPr>
        <p:spPr>
          <a:xfrm>
            <a:off x="10085" y="194694"/>
            <a:ext cx="6096000" cy="3046988"/>
          </a:xfrm>
          <a:prstGeom prst="rect">
            <a:avLst/>
          </a:prstGeom>
          <a:noFill/>
        </p:spPr>
        <p:txBody>
          <a:bodyPr wrap="square">
            <a:spAutoFit/>
          </a:bodyPr>
          <a:lstStyle/>
          <a:p>
            <a:pPr algn="just"/>
            <a:r>
              <a:rPr lang="fr-FR" sz="2400" dirty="0">
                <a:solidFill>
                  <a:schemeClr val="tx1">
                    <a:lumMod val="95000"/>
                  </a:schemeClr>
                </a:solidFill>
                <a:latin typeface="Comic Sans MS" pitchFamily="66" charset="0"/>
              </a:rPr>
              <a:t>Deux objets ponctuels A et B de masse M</a:t>
            </a:r>
            <a:r>
              <a:rPr lang="fr-FR" sz="2400" baseline="-25000" dirty="0">
                <a:solidFill>
                  <a:schemeClr val="tx1">
                    <a:lumMod val="95000"/>
                  </a:schemeClr>
                </a:solidFill>
                <a:latin typeface="Comic Sans MS" pitchFamily="66" charset="0"/>
              </a:rPr>
              <a:t>A</a:t>
            </a:r>
            <a:r>
              <a:rPr lang="fr-FR" sz="2400" dirty="0">
                <a:solidFill>
                  <a:schemeClr val="tx1">
                    <a:lumMod val="95000"/>
                  </a:schemeClr>
                </a:solidFill>
                <a:latin typeface="Comic Sans MS" pitchFamily="66" charset="0"/>
              </a:rPr>
              <a:t> et M</a:t>
            </a:r>
            <a:r>
              <a:rPr lang="fr-FR" sz="2400" baseline="-25000" dirty="0">
                <a:solidFill>
                  <a:schemeClr val="tx1">
                    <a:lumMod val="95000"/>
                  </a:schemeClr>
                </a:solidFill>
                <a:latin typeface="Comic Sans MS" pitchFamily="66" charset="0"/>
              </a:rPr>
              <a:t>B</a:t>
            </a:r>
            <a:r>
              <a:rPr lang="fr-FR" sz="2400" dirty="0">
                <a:solidFill>
                  <a:schemeClr val="tx1">
                    <a:lumMod val="95000"/>
                  </a:schemeClr>
                </a:solidFill>
                <a:latin typeface="Comic Sans MS" pitchFamily="66" charset="0"/>
              </a:rPr>
              <a:t>, exercent l'un sur l'autre une force attractive, dirigée suivant la droite qui les joint.</a:t>
            </a:r>
          </a:p>
          <a:p>
            <a:pPr algn="just"/>
            <a:r>
              <a:rPr lang="fr-FR" sz="2400" dirty="0">
                <a:solidFill>
                  <a:schemeClr val="tx1">
                    <a:lumMod val="95000"/>
                  </a:schemeClr>
                </a:solidFill>
                <a:latin typeface="Comic Sans MS" pitchFamily="66" charset="0"/>
              </a:rPr>
              <a:t> </a:t>
            </a:r>
          </a:p>
          <a:p>
            <a:pPr algn="just"/>
            <a:r>
              <a:rPr lang="fr-FR" sz="2400" dirty="0">
                <a:solidFill>
                  <a:schemeClr val="tx1">
                    <a:lumMod val="95000"/>
                  </a:schemeClr>
                </a:solidFill>
                <a:latin typeface="Comic Sans MS" pitchFamily="66" charset="0"/>
              </a:rPr>
              <a:t>Cette force varie proportionnellement au produit de leurs masses et à l'inverse du carré de la distance qui les sépare.</a:t>
            </a:r>
          </a:p>
        </p:txBody>
      </p:sp>
      <p:grpSp>
        <p:nvGrpSpPr>
          <p:cNvPr id="4" name="Groupe 3">
            <a:extLst>
              <a:ext uri="{FF2B5EF4-FFF2-40B4-BE49-F238E27FC236}">
                <a16:creationId xmlns:a16="http://schemas.microsoft.com/office/drawing/2014/main" id="{CCC722D8-87E3-8D37-355D-F3CCEF661A1E}"/>
              </a:ext>
            </a:extLst>
          </p:cNvPr>
          <p:cNvGrpSpPr/>
          <p:nvPr/>
        </p:nvGrpSpPr>
        <p:grpSpPr>
          <a:xfrm>
            <a:off x="6652950" y="307763"/>
            <a:ext cx="5293244" cy="4815206"/>
            <a:chOff x="0" y="0"/>
            <a:chExt cx="1835607" cy="1669745"/>
          </a:xfrm>
          <a:noFill/>
        </p:grpSpPr>
        <p:grpSp>
          <p:nvGrpSpPr>
            <p:cNvPr id="5" name="Groupe 4">
              <a:extLst>
                <a:ext uri="{FF2B5EF4-FFF2-40B4-BE49-F238E27FC236}">
                  <a16:creationId xmlns:a16="http://schemas.microsoft.com/office/drawing/2014/main" id="{4A76F1FA-671A-9202-53B9-B5F47B98DA7E}"/>
                </a:ext>
              </a:extLst>
            </p:cNvPr>
            <p:cNvGrpSpPr/>
            <p:nvPr/>
          </p:nvGrpSpPr>
          <p:grpSpPr>
            <a:xfrm>
              <a:off x="0" y="0"/>
              <a:ext cx="1835607" cy="1594307"/>
              <a:chOff x="0" y="0"/>
              <a:chExt cx="1835607" cy="1594307"/>
            </a:xfrm>
            <a:grpFill/>
          </p:grpSpPr>
          <p:sp>
            <p:nvSpPr>
              <p:cNvPr id="15" name="Zone de texte 1">
                <a:extLst>
                  <a:ext uri="{FF2B5EF4-FFF2-40B4-BE49-F238E27FC236}">
                    <a16:creationId xmlns:a16="http://schemas.microsoft.com/office/drawing/2014/main" id="{7708A666-588B-E121-3146-F3F58D816C74}"/>
                  </a:ext>
                </a:extLst>
              </p:cNvPr>
              <p:cNvSpPr txBox="1"/>
              <p:nvPr/>
            </p:nvSpPr>
            <p:spPr>
              <a:xfrm>
                <a:off x="336499" y="987552"/>
                <a:ext cx="292100" cy="233680"/>
              </a:xfrm>
              <a:prstGeom prst="rect">
                <a:avLst/>
              </a:prstGeom>
              <a:grpFill/>
              <a:ln w="2540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defRPr/>
                </a:pPr>
                <a:r>
                  <a:rPr lang="fr-FR" sz="3200" kern="0" dirty="0">
                    <a:latin typeface="Comic Sans MS"/>
                    <a:ea typeface="Times New Roman"/>
                  </a:rPr>
                  <a:t>r</a:t>
                </a:r>
                <a:endParaRPr lang="fr-FR" sz="2800" kern="0" dirty="0">
                  <a:latin typeface="Times New Roman"/>
                  <a:ea typeface="Times New Roman"/>
                </a:endParaRPr>
              </a:p>
            </p:txBody>
          </p:sp>
          <mc:AlternateContent xmlns:mc="http://schemas.openxmlformats.org/markup-compatibility/2006">
            <mc:Choice xmlns:a14="http://schemas.microsoft.com/office/drawing/2010/main" Requires="a14">
              <p:sp>
                <p:nvSpPr>
                  <p:cNvPr id="16" name="Zone de texte 4">
                    <a:extLst>
                      <a:ext uri="{FF2B5EF4-FFF2-40B4-BE49-F238E27FC236}">
                        <a16:creationId xmlns:a16="http://schemas.microsoft.com/office/drawing/2014/main" id="{C085D5A7-0AD8-6615-C89A-E4D314015D18}"/>
                      </a:ext>
                    </a:extLst>
                  </p:cNvPr>
                  <p:cNvSpPr txBox="1"/>
                  <p:nvPr/>
                </p:nvSpPr>
                <p:spPr>
                  <a:xfrm>
                    <a:off x="365760" y="80467"/>
                    <a:ext cx="335915" cy="233680"/>
                  </a:xfrm>
                  <a:prstGeom prst="rect">
                    <a:avLst/>
                  </a:prstGeom>
                  <a:grpFill/>
                  <a:ln w="2540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defRPr/>
                    </a:pPr>
                    <a14:m>
                      <m:oMathPara xmlns:m="http://schemas.openxmlformats.org/officeDocument/2006/math">
                        <m:oMathParaPr>
                          <m:jc m:val="centerGroup"/>
                        </m:oMathParaPr>
                        <m:oMath xmlns:m="http://schemas.openxmlformats.org/officeDocument/2006/math">
                          <m:acc>
                            <m:accPr>
                              <m:chr m:val="⃗"/>
                              <m:ctrlPr>
                                <a:rPr lang="fr-FR" sz="2800" i="1" kern="0" smtClean="0">
                                  <a:solidFill>
                                    <a:srgbClr val="00B050"/>
                                  </a:solidFill>
                                  <a:latin typeface="Cambria Math" panose="02040503050406030204" pitchFamily="18" charset="0"/>
                                  <a:ea typeface="Times New Roman"/>
                                </a:rPr>
                              </m:ctrlPr>
                            </m:accPr>
                            <m:e>
                              <m:sSub>
                                <m:sSubPr>
                                  <m:ctrlPr>
                                    <a:rPr lang="fr-FR" sz="2800" i="1" kern="0">
                                      <a:solidFill>
                                        <a:srgbClr val="00B050"/>
                                      </a:solidFill>
                                      <a:latin typeface="Cambria Math" panose="02040503050406030204" pitchFamily="18" charset="0"/>
                                      <a:ea typeface="Times New Roman"/>
                                    </a:rPr>
                                  </m:ctrlPr>
                                </m:sSubPr>
                                <m:e>
                                  <m:r>
                                    <m:rPr>
                                      <m:nor/>
                                    </m:rPr>
                                    <a:rPr lang="fr-FR" sz="2800" kern="0">
                                      <a:solidFill>
                                        <a:srgbClr val="00B050"/>
                                      </a:solidFill>
                                      <a:latin typeface="Comic Sans MS"/>
                                      <a:ea typeface="Times New Roman"/>
                                    </a:rPr>
                                    <m:t>u</m:t>
                                  </m:r>
                                </m:e>
                                <m:sub>
                                  <m:r>
                                    <m:rPr>
                                      <m:nor/>
                                    </m:rPr>
                                    <a:rPr lang="fr-FR" sz="2800" kern="0">
                                      <a:solidFill>
                                        <a:srgbClr val="00B050"/>
                                      </a:solidFill>
                                      <a:latin typeface="Comic Sans MS"/>
                                      <a:ea typeface="Times New Roman"/>
                                    </a:rPr>
                                    <m:t>AB</m:t>
                                  </m:r>
                                </m:sub>
                              </m:sSub>
                            </m:e>
                          </m:acc>
                        </m:oMath>
                      </m:oMathPara>
                    </a14:m>
                    <a:endParaRPr lang="fr-FR" sz="2400" kern="0" dirty="0">
                      <a:solidFill>
                        <a:srgbClr val="00B050"/>
                      </a:solidFill>
                      <a:latin typeface="Times New Roman"/>
                      <a:ea typeface="Times New Roman"/>
                    </a:endParaRPr>
                  </a:p>
                </p:txBody>
              </p:sp>
            </mc:Choice>
            <mc:Fallback>
              <p:sp>
                <p:nvSpPr>
                  <p:cNvPr id="16" name="Zone de texte 4">
                    <a:extLst>
                      <a:ext uri="{FF2B5EF4-FFF2-40B4-BE49-F238E27FC236}">
                        <a16:creationId xmlns:a16="http://schemas.microsoft.com/office/drawing/2014/main" id="{C085D5A7-0AD8-6615-C89A-E4D314015D18}"/>
                      </a:ext>
                    </a:extLst>
                  </p:cNvPr>
                  <p:cNvSpPr txBox="1">
                    <a:spLocks noRot="1" noChangeAspect="1" noMove="1" noResize="1" noEditPoints="1" noAdjustHandles="1" noChangeArrowheads="1" noChangeShapeType="1" noTextEdit="1"/>
                  </p:cNvSpPr>
                  <p:nvPr/>
                </p:nvSpPr>
                <p:spPr>
                  <a:xfrm>
                    <a:off x="365760" y="80467"/>
                    <a:ext cx="335915" cy="233680"/>
                  </a:xfrm>
                  <a:prstGeom prst="rect">
                    <a:avLst/>
                  </a:prstGeom>
                  <a:blipFill>
                    <a:blip r:embed="rId2"/>
                    <a:stretch>
                      <a:fillRect/>
                    </a:stretch>
                  </a:blipFill>
                  <a:ln w="25400">
                    <a:noFill/>
                  </a:ln>
                  <a:effectLst/>
                </p:spPr>
                <p:txBody>
                  <a:bodyPr/>
                  <a:lstStyle/>
                  <a:p>
                    <a:r>
                      <a:rPr lang="fr-FR">
                        <a:noFill/>
                      </a:rPr>
                      <a:t> </a:t>
                    </a:r>
                  </a:p>
                </p:txBody>
              </p:sp>
            </mc:Fallback>
          </mc:AlternateContent>
          <p:sp>
            <p:nvSpPr>
              <p:cNvPr id="17" name="Zone de texte 5">
                <a:extLst>
                  <a:ext uri="{FF2B5EF4-FFF2-40B4-BE49-F238E27FC236}">
                    <a16:creationId xmlns:a16="http://schemas.microsoft.com/office/drawing/2014/main" id="{23C3BE70-6694-B2B8-F1CD-BCFC5A60C5AF}"/>
                  </a:ext>
                </a:extLst>
              </p:cNvPr>
              <p:cNvSpPr txBox="1"/>
              <p:nvPr/>
            </p:nvSpPr>
            <p:spPr>
              <a:xfrm>
                <a:off x="0" y="0"/>
                <a:ext cx="292100" cy="233680"/>
              </a:xfrm>
              <a:prstGeom prst="rect">
                <a:avLst/>
              </a:prstGeom>
              <a:grpFill/>
              <a:ln w="2540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defRPr/>
                </a:pPr>
                <a:r>
                  <a:rPr lang="fr-FR" sz="3200" kern="0" dirty="0">
                    <a:latin typeface="Comic Sans MS"/>
                    <a:ea typeface="Times New Roman"/>
                  </a:rPr>
                  <a:t>A</a:t>
                </a:r>
                <a:endParaRPr lang="fr-FR" sz="2800" kern="0" dirty="0">
                  <a:latin typeface="Times New Roman"/>
                  <a:ea typeface="Times New Roman"/>
                </a:endParaRPr>
              </a:p>
            </p:txBody>
          </p:sp>
          <p:sp>
            <p:nvSpPr>
              <p:cNvPr id="18" name="Zone de texte 6">
                <a:extLst>
                  <a:ext uri="{FF2B5EF4-FFF2-40B4-BE49-F238E27FC236}">
                    <a16:creationId xmlns:a16="http://schemas.microsoft.com/office/drawing/2014/main" id="{36435D2B-3291-E893-96D6-B47D9BAF32D6}"/>
                  </a:ext>
                </a:extLst>
              </p:cNvPr>
              <p:cNvSpPr txBox="1"/>
              <p:nvPr/>
            </p:nvSpPr>
            <p:spPr>
              <a:xfrm>
                <a:off x="1543507" y="1360627"/>
                <a:ext cx="292100" cy="233680"/>
              </a:xfrm>
              <a:prstGeom prst="rect">
                <a:avLst/>
              </a:prstGeom>
              <a:grpFill/>
              <a:ln w="2540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defRPr/>
                </a:pPr>
                <a:r>
                  <a:rPr lang="fr-FR" sz="3200" kern="0">
                    <a:latin typeface="Comic Sans MS"/>
                    <a:ea typeface="Times New Roman"/>
                  </a:rPr>
                  <a:t>B</a:t>
                </a:r>
                <a:endParaRPr lang="fr-FR" sz="2800" kern="0">
                  <a:latin typeface="Times New Roman"/>
                  <a:ea typeface="Times New Roman"/>
                </a:endParaRPr>
              </a:p>
            </p:txBody>
          </p:sp>
          <mc:AlternateContent xmlns:mc="http://schemas.openxmlformats.org/markup-compatibility/2006">
            <mc:Choice xmlns:a14="http://schemas.microsoft.com/office/drawing/2010/main" Requires="a14">
              <p:sp>
                <p:nvSpPr>
                  <p:cNvPr id="19" name="Zone de texte 7">
                    <a:extLst>
                      <a:ext uri="{FF2B5EF4-FFF2-40B4-BE49-F238E27FC236}">
                        <a16:creationId xmlns:a16="http://schemas.microsoft.com/office/drawing/2014/main" id="{D35B36BE-3C70-83EF-BA03-8BD2104F6292}"/>
                      </a:ext>
                    </a:extLst>
                  </p:cNvPr>
                  <p:cNvSpPr txBox="1"/>
                  <p:nvPr/>
                </p:nvSpPr>
                <p:spPr>
                  <a:xfrm>
                    <a:off x="1223579" y="884442"/>
                    <a:ext cx="551013" cy="373844"/>
                  </a:xfrm>
                  <a:prstGeom prst="rect">
                    <a:avLst/>
                  </a:prstGeom>
                  <a:grpFill/>
                  <a:ln w="2540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defRPr/>
                    </a:pPr>
                    <a14:m>
                      <m:oMathPara xmlns:m="http://schemas.openxmlformats.org/officeDocument/2006/math">
                        <m:oMathParaPr>
                          <m:jc m:val="centerGroup"/>
                        </m:oMathParaPr>
                        <m:oMath xmlns:m="http://schemas.openxmlformats.org/officeDocument/2006/math">
                          <m:acc>
                            <m:accPr>
                              <m:chr m:val="⃗"/>
                              <m:ctrlPr>
                                <a:rPr lang="fr-FR" sz="3200" i="1" kern="0" smtClean="0">
                                  <a:solidFill>
                                    <a:srgbClr val="FF0000"/>
                                  </a:solidFill>
                                  <a:latin typeface="Cambria Math" panose="02040503050406030204" pitchFamily="18" charset="0"/>
                                  <a:ea typeface="Times New Roman"/>
                                </a:rPr>
                              </m:ctrlPr>
                            </m:accPr>
                            <m:e>
                              <m:sSub>
                                <m:sSubPr>
                                  <m:ctrlPr>
                                    <a:rPr lang="fr-FR" sz="3200" i="1" kern="0">
                                      <a:solidFill>
                                        <a:srgbClr val="FF0000"/>
                                      </a:solidFill>
                                      <a:latin typeface="Cambria Math" panose="02040503050406030204" pitchFamily="18" charset="0"/>
                                      <a:ea typeface="Times New Roman"/>
                                    </a:rPr>
                                  </m:ctrlPr>
                                </m:sSubPr>
                                <m:e>
                                  <m:r>
                                    <m:rPr>
                                      <m:nor/>
                                    </m:rPr>
                                    <a:rPr lang="fr-FR" sz="3200" kern="0">
                                      <a:solidFill>
                                        <a:srgbClr val="FF0000"/>
                                      </a:solidFill>
                                      <a:latin typeface="Comic Sans MS"/>
                                      <a:ea typeface="Times New Roman"/>
                                    </a:rPr>
                                    <m:t>F</m:t>
                                  </m:r>
                                </m:e>
                                <m:sub>
                                  <m:r>
                                    <m:rPr>
                                      <m:nor/>
                                    </m:rPr>
                                    <a:rPr lang="fr-FR" sz="3200" kern="0">
                                      <a:solidFill>
                                        <a:srgbClr val="FF0000"/>
                                      </a:solidFill>
                                      <a:latin typeface="Comic Sans MS"/>
                                      <a:ea typeface="Times New Roman"/>
                                    </a:rPr>
                                    <m:t>A</m:t>
                                  </m:r>
                                  <m:r>
                                    <m:rPr>
                                      <m:nor/>
                                    </m:rPr>
                                    <a:rPr lang="fr-FR" sz="3200" kern="0">
                                      <a:solidFill>
                                        <a:srgbClr val="FF0000"/>
                                      </a:solidFill>
                                      <a:latin typeface="Cambria Math"/>
                                      <a:ea typeface="Times New Roman"/>
                                    </a:rPr>
                                    <m:t>/</m:t>
                                  </m:r>
                                  <m:r>
                                    <m:rPr>
                                      <m:nor/>
                                    </m:rPr>
                                    <a:rPr lang="fr-FR" sz="3200" kern="0">
                                      <a:solidFill>
                                        <a:srgbClr val="FF0000"/>
                                      </a:solidFill>
                                      <a:latin typeface="Comic Sans MS"/>
                                      <a:ea typeface="Times New Roman"/>
                                    </a:rPr>
                                    <m:t>B</m:t>
                                  </m:r>
                                </m:sub>
                              </m:sSub>
                            </m:e>
                          </m:acc>
                        </m:oMath>
                      </m:oMathPara>
                    </a14:m>
                    <a:endParaRPr lang="fr-FR" sz="1200" kern="0" dirty="0">
                      <a:solidFill>
                        <a:srgbClr val="FF0000"/>
                      </a:solidFill>
                      <a:latin typeface="Times New Roman"/>
                      <a:ea typeface="Times New Roman"/>
                    </a:endParaRPr>
                  </a:p>
                </p:txBody>
              </p:sp>
            </mc:Choice>
            <mc:Fallback>
              <p:sp>
                <p:nvSpPr>
                  <p:cNvPr id="19" name="Zone de texte 7">
                    <a:extLst>
                      <a:ext uri="{FF2B5EF4-FFF2-40B4-BE49-F238E27FC236}">
                        <a16:creationId xmlns:a16="http://schemas.microsoft.com/office/drawing/2014/main" id="{D35B36BE-3C70-83EF-BA03-8BD2104F6292}"/>
                      </a:ext>
                    </a:extLst>
                  </p:cNvPr>
                  <p:cNvSpPr txBox="1">
                    <a:spLocks noRot="1" noChangeAspect="1" noMove="1" noResize="1" noEditPoints="1" noAdjustHandles="1" noChangeArrowheads="1" noChangeShapeType="1" noTextEdit="1"/>
                  </p:cNvSpPr>
                  <p:nvPr/>
                </p:nvSpPr>
                <p:spPr>
                  <a:xfrm>
                    <a:off x="1223579" y="884442"/>
                    <a:ext cx="551013" cy="373844"/>
                  </a:xfrm>
                  <a:prstGeom prst="rect">
                    <a:avLst/>
                  </a:prstGeom>
                  <a:blipFill>
                    <a:blip r:embed="rId3"/>
                    <a:stretch>
                      <a:fillRect/>
                    </a:stretch>
                  </a:blipFill>
                  <a:ln w="2540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20" name="Zone de texte 8">
                    <a:extLst>
                      <a:ext uri="{FF2B5EF4-FFF2-40B4-BE49-F238E27FC236}">
                        <a16:creationId xmlns:a16="http://schemas.microsoft.com/office/drawing/2014/main" id="{2099D367-1715-F80E-2E58-FABF36CDC58D}"/>
                      </a:ext>
                    </a:extLst>
                  </p:cNvPr>
                  <p:cNvSpPr txBox="1"/>
                  <p:nvPr/>
                </p:nvSpPr>
                <p:spPr>
                  <a:xfrm>
                    <a:off x="636423" y="299923"/>
                    <a:ext cx="531154" cy="400177"/>
                  </a:xfrm>
                  <a:prstGeom prst="rect">
                    <a:avLst/>
                  </a:prstGeom>
                  <a:grpFill/>
                  <a:ln w="2540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defRPr/>
                    </a:pPr>
                    <a14:m>
                      <m:oMathPara xmlns:m="http://schemas.openxmlformats.org/officeDocument/2006/math">
                        <m:oMathParaPr>
                          <m:jc m:val="centerGroup"/>
                        </m:oMathParaPr>
                        <m:oMath xmlns:m="http://schemas.openxmlformats.org/officeDocument/2006/math">
                          <m:acc>
                            <m:accPr>
                              <m:chr m:val="⃗"/>
                              <m:ctrlPr>
                                <a:rPr lang="fr-FR" sz="3200" i="1" kern="0" smtClean="0">
                                  <a:solidFill>
                                    <a:srgbClr val="FF0000"/>
                                  </a:solidFill>
                                  <a:latin typeface="Cambria Math" panose="02040503050406030204" pitchFamily="18" charset="0"/>
                                  <a:ea typeface="Times New Roman"/>
                                </a:rPr>
                              </m:ctrlPr>
                            </m:accPr>
                            <m:e>
                              <m:sSub>
                                <m:sSubPr>
                                  <m:ctrlPr>
                                    <a:rPr lang="fr-FR" sz="3200" i="1" kern="0">
                                      <a:solidFill>
                                        <a:srgbClr val="FF0000"/>
                                      </a:solidFill>
                                      <a:latin typeface="Cambria Math" panose="02040503050406030204" pitchFamily="18" charset="0"/>
                                      <a:ea typeface="Times New Roman"/>
                                    </a:rPr>
                                  </m:ctrlPr>
                                </m:sSubPr>
                                <m:e>
                                  <m:r>
                                    <m:rPr>
                                      <m:nor/>
                                    </m:rPr>
                                    <a:rPr lang="fr-FR" sz="3200" kern="0">
                                      <a:solidFill>
                                        <a:srgbClr val="FF0000"/>
                                      </a:solidFill>
                                      <a:latin typeface="Comic Sans MS"/>
                                      <a:ea typeface="Times New Roman"/>
                                    </a:rPr>
                                    <m:t>F</m:t>
                                  </m:r>
                                </m:e>
                                <m:sub>
                                  <m:r>
                                    <m:rPr>
                                      <m:nor/>
                                    </m:rPr>
                                    <a:rPr lang="fr-FR" sz="3200" kern="0">
                                      <a:solidFill>
                                        <a:srgbClr val="FF0000"/>
                                      </a:solidFill>
                                      <a:latin typeface="Comic Sans MS"/>
                                      <a:ea typeface="Times New Roman"/>
                                    </a:rPr>
                                    <m:t>B</m:t>
                                  </m:r>
                                  <m:r>
                                    <m:rPr>
                                      <m:nor/>
                                    </m:rPr>
                                    <a:rPr lang="fr-FR" sz="3200" kern="0">
                                      <a:solidFill>
                                        <a:srgbClr val="FF0000"/>
                                      </a:solidFill>
                                      <a:latin typeface="Comic Sans MS"/>
                                      <a:ea typeface="Times New Roman"/>
                                    </a:rPr>
                                    <m:t>/</m:t>
                                  </m:r>
                                  <m:r>
                                    <m:rPr>
                                      <m:nor/>
                                    </m:rPr>
                                    <a:rPr lang="fr-FR" sz="3200" kern="0">
                                      <a:solidFill>
                                        <a:srgbClr val="FF0000"/>
                                      </a:solidFill>
                                      <a:latin typeface="Comic Sans MS"/>
                                      <a:ea typeface="Times New Roman"/>
                                    </a:rPr>
                                    <m:t>A</m:t>
                                  </m:r>
                                </m:sub>
                              </m:sSub>
                            </m:e>
                          </m:acc>
                        </m:oMath>
                      </m:oMathPara>
                    </a14:m>
                    <a:endParaRPr lang="fr-FR" sz="2800" kern="0" dirty="0">
                      <a:solidFill>
                        <a:srgbClr val="FF0000"/>
                      </a:solidFill>
                      <a:latin typeface="Times New Roman"/>
                      <a:ea typeface="Times New Roman"/>
                    </a:endParaRPr>
                  </a:p>
                </p:txBody>
              </p:sp>
            </mc:Choice>
            <mc:Fallback>
              <p:sp>
                <p:nvSpPr>
                  <p:cNvPr id="20" name="Zone de texte 8">
                    <a:extLst>
                      <a:ext uri="{FF2B5EF4-FFF2-40B4-BE49-F238E27FC236}">
                        <a16:creationId xmlns:a16="http://schemas.microsoft.com/office/drawing/2014/main" id="{2099D367-1715-F80E-2E58-FABF36CDC58D}"/>
                      </a:ext>
                    </a:extLst>
                  </p:cNvPr>
                  <p:cNvSpPr txBox="1">
                    <a:spLocks noRot="1" noChangeAspect="1" noMove="1" noResize="1" noEditPoints="1" noAdjustHandles="1" noChangeArrowheads="1" noChangeShapeType="1" noTextEdit="1"/>
                  </p:cNvSpPr>
                  <p:nvPr/>
                </p:nvSpPr>
                <p:spPr>
                  <a:xfrm>
                    <a:off x="636423" y="299923"/>
                    <a:ext cx="531154" cy="400177"/>
                  </a:xfrm>
                  <a:prstGeom prst="rect">
                    <a:avLst/>
                  </a:prstGeom>
                  <a:blipFill>
                    <a:blip r:embed="rId4"/>
                    <a:stretch>
                      <a:fillRect/>
                    </a:stretch>
                  </a:blipFill>
                  <a:ln w="25400">
                    <a:noFill/>
                  </a:ln>
                  <a:effectLst/>
                </p:spPr>
                <p:txBody>
                  <a:bodyPr/>
                  <a:lstStyle/>
                  <a:p>
                    <a:r>
                      <a:rPr lang="fr-FR">
                        <a:noFill/>
                      </a:rPr>
                      <a:t> </a:t>
                    </a:r>
                  </a:p>
                </p:txBody>
              </p:sp>
            </mc:Fallback>
          </mc:AlternateContent>
        </p:grpSp>
        <p:grpSp>
          <p:nvGrpSpPr>
            <p:cNvPr id="6" name="Groupe 5">
              <a:extLst>
                <a:ext uri="{FF2B5EF4-FFF2-40B4-BE49-F238E27FC236}">
                  <a16:creationId xmlns:a16="http://schemas.microsoft.com/office/drawing/2014/main" id="{18610500-9EC4-992F-EB33-A3653F934F2E}"/>
                </a:ext>
              </a:extLst>
            </p:cNvPr>
            <p:cNvGrpSpPr>
              <a:grpSpLocks/>
            </p:cNvGrpSpPr>
            <p:nvPr/>
          </p:nvGrpSpPr>
          <p:grpSpPr bwMode="auto">
            <a:xfrm>
              <a:off x="87782" y="190195"/>
              <a:ext cx="1468755" cy="1479550"/>
              <a:chOff x="3422" y="12114"/>
              <a:chExt cx="2313" cy="2330"/>
            </a:xfrm>
            <a:grpFill/>
          </p:grpSpPr>
          <p:sp>
            <p:nvSpPr>
              <p:cNvPr id="7" name="Oval 280">
                <a:extLst>
                  <a:ext uri="{FF2B5EF4-FFF2-40B4-BE49-F238E27FC236}">
                    <a16:creationId xmlns:a16="http://schemas.microsoft.com/office/drawing/2014/main" id="{A3E56EBB-1B26-48D3-F13F-A7BE43AC5708}"/>
                  </a:ext>
                </a:extLst>
              </p:cNvPr>
              <p:cNvSpPr>
                <a:spLocks noChangeArrowheads="1"/>
              </p:cNvSpPr>
              <p:nvPr/>
            </p:nvSpPr>
            <p:spPr bwMode="auto">
              <a:xfrm>
                <a:off x="3663" y="12114"/>
                <a:ext cx="160" cy="160"/>
              </a:xfrm>
              <a:prstGeom prst="ellipse">
                <a:avLst/>
              </a:prstGeom>
              <a:solidFill>
                <a:schemeClr val="tx1"/>
              </a:solidFill>
              <a:ln w="25400">
                <a:solidFill>
                  <a:schemeClr val="tx1"/>
                </a:solidFill>
                <a:round/>
                <a:headEnd/>
                <a:tailEnd/>
              </a:ln>
            </p:spPr>
            <p:txBody>
              <a:bodyPr rot="0" vert="horz" wrap="square" lIns="91440" tIns="45720" rIns="91440" bIns="45720" anchor="t" anchorCtr="0" upright="1">
                <a:noAutofit/>
              </a:bodyPr>
              <a:lstStyle/>
              <a:p>
                <a:pPr>
                  <a:defRPr/>
                </a:pPr>
                <a:endParaRPr lang="fr-FR" kern="0">
                  <a:latin typeface="Times New Roman" pitchFamily="18" charset="0"/>
                </a:endParaRPr>
              </a:p>
            </p:txBody>
          </p:sp>
          <p:sp>
            <p:nvSpPr>
              <p:cNvPr id="8" name="Oval 281">
                <a:extLst>
                  <a:ext uri="{FF2B5EF4-FFF2-40B4-BE49-F238E27FC236}">
                    <a16:creationId xmlns:a16="http://schemas.microsoft.com/office/drawing/2014/main" id="{E30D1800-6B00-4D72-0D20-D27A3D66F6B7}"/>
                  </a:ext>
                </a:extLst>
              </p:cNvPr>
              <p:cNvSpPr>
                <a:spLocks noChangeArrowheads="1"/>
              </p:cNvSpPr>
              <p:nvPr/>
            </p:nvSpPr>
            <p:spPr bwMode="auto">
              <a:xfrm>
                <a:off x="5591" y="14042"/>
                <a:ext cx="144" cy="144"/>
              </a:xfrm>
              <a:prstGeom prst="ellipse">
                <a:avLst/>
              </a:prstGeom>
              <a:solidFill>
                <a:schemeClr val="tx1"/>
              </a:solidFill>
              <a:ln w="25400">
                <a:solidFill>
                  <a:schemeClr val="tx1"/>
                </a:solidFill>
                <a:round/>
                <a:headEnd/>
                <a:tailEnd/>
              </a:ln>
            </p:spPr>
            <p:txBody>
              <a:bodyPr rot="0" vert="horz" wrap="square" lIns="91440" tIns="45720" rIns="91440" bIns="45720" anchor="t" anchorCtr="0" upright="1">
                <a:noAutofit/>
              </a:bodyPr>
              <a:lstStyle/>
              <a:p>
                <a:pPr>
                  <a:defRPr/>
                </a:pPr>
                <a:endParaRPr lang="fr-FR" kern="0">
                  <a:latin typeface="Times New Roman" pitchFamily="18" charset="0"/>
                </a:endParaRPr>
              </a:p>
            </p:txBody>
          </p:sp>
          <p:cxnSp>
            <p:nvCxnSpPr>
              <p:cNvPr id="9" name="Line 282">
                <a:extLst>
                  <a:ext uri="{FF2B5EF4-FFF2-40B4-BE49-F238E27FC236}">
                    <a16:creationId xmlns:a16="http://schemas.microsoft.com/office/drawing/2014/main" id="{10FB887C-A634-43DB-CE03-7E4D1741E9CF}"/>
                  </a:ext>
                </a:extLst>
              </p:cNvPr>
              <p:cNvCxnSpPr/>
              <p:nvPr/>
            </p:nvCxnSpPr>
            <p:spPr bwMode="auto">
              <a:xfrm>
                <a:off x="3813" y="12274"/>
                <a:ext cx="643" cy="643"/>
              </a:xfrm>
              <a:prstGeom prst="line">
                <a:avLst/>
              </a:prstGeom>
              <a:grpFill/>
              <a:ln w="25400">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0" name="Line 283">
                <a:extLst>
                  <a:ext uri="{FF2B5EF4-FFF2-40B4-BE49-F238E27FC236}">
                    <a16:creationId xmlns:a16="http://schemas.microsoft.com/office/drawing/2014/main" id="{A96924F2-A36F-A275-9DB8-A84C5342C237}"/>
                  </a:ext>
                </a:extLst>
              </p:cNvPr>
              <p:cNvCxnSpPr/>
              <p:nvPr/>
            </p:nvCxnSpPr>
            <p:spPr bwMode="auto">
              <a:xfrm rot="16200000" flipV="1">
                <a:off x="5029" y="13480"/>
                <a:ext cx="562" cy="562"/>
              </a:xfrm>
              <a:prstGeom prst="line">
                <a:avLst/>
              </a:prstGeom>
              <a:grpFill/>
              <a:ln w="25400">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1" name="Line 284">
                <a:extLst>
                  <a:ext uri="{FF2B5EF4-FFF2-40B4-BE49-F238E27FC236}">
                    <a16:creationId xmlns:a16="http://schemas.microsoft.com/office/drawing/2014/main" id="{DD7E8467-6953-C845-7368-155E394BCC53}"/>
                  </a:ext>
                </a:extLst>
              </p:cNvPr>
              <p:cNvCxnSpPr/>
              <p:nvPr/>
            </p:nvCxnSpPr>
            <p:spPr bwMode="auto">
              <a:xfrm>
                <a:off x="3823" y="12264"/>
                <a:ext cx="241" cy="241"/>
              </a:xfrm>
              <a:prstGeom prst="line">
                <a:avLst/>
              </a:prstGeom>
              <a:grpFill/>
              <a:ln w="25400">
                <a:solidFill>
                  <a:srgbClr val="00B050"/>
                </a:solidFill>
                <a:round/>
                <a:headEnd/>
                <a:tailEnd type="triangle" w="med" len="med"/>
              </a:ln>
              <a:extLst>
                <a:ext uri="{909E8E84-426E-40DD-AFC4-6F175D3DCCD1}">
                  <a14:hiddenFill xmlns:a14="http://schemas.microsoft.com/office/drawing/2010/main">
                    <a:noFill/>
                  </a14:hiddenFill>
                </a:ext>
              </a:extLst>
            </p:spPr>
          </p:cxnSp>
          <p:cxnSp>
            <p:nvCxnSpPr>
              <p:cNvPr id="12" name="Line 285">
                <a:extLst>
                  <a:ext uri="{FF2B5EF4-FFF2-40B4-BE49-F238E27FC236}">
                    <a16:creationId xmlns:a16="http://schemas.microsoft.com/office/drawing/2014/main" id="{F94F2A99-3CFC-9281-71AD-80928E405526}"/>
                  </a:ext>
                </a:extLst>
              </p:cNvPr>
              <p:cNvCxnSpPr/>
              <p:nvPr/>
            </p:nvCxnSpPr>
            <p:spPr bwMode="auto">
              <a:xfrm flipH="1">
                <a:off x="3422" y="12194"/>
                <a:ext cx="321" cy="321"/>
              </a:xfrm>
              <a:prstGeom prst="line">
                <a:avLst/>
              </a:prstGeom>
              <a:grpFill/>
              <a:ln w="25400">
                <a:solidFill>
                  <a:schemeClr val="tx1"/>
                </a:solidFill>
                <a:prstDash val="dash"/>
                <a:round/>
                <a:headEnd/>
                <a:tailEnd/>
              </a:ln>
              <a:extLst>
                <a:ext uri="{909E8E84-426E-40DD-AFC4-6F175D3DCCD1}">
                  <a14:hiddenFill xmlns:a14="http://schemas.microsoft.com/office/drawing/2010/main">
                    <a:noFill/>
                  </a14:hiddenFill>
                </a:ext>
              </a:extLst>
            </p:spPr>
          </p:cxnSp>
          <p:cxnSp>
            <p:nvCxnSpPr>
              <p:cNvPr id="13" name="Line 286">
                <a:extLst>
                  <a:ext uri="{FF2B5EF4-FFF2-40B4-BE49-F238E27FC236}">
                    <a16:creationId xmlns:a16="http://schemas.microsoft.com/office/drawing/2014/main" id="{AD782667-21E2-AD87-0E3B-20B22E8DD429}"/>
                  </a:ext>
                </a:extLst>
              </p:cNvPr>
              <p:cNvCxnSpPr/>
              <p:nvPr/>
            </p:nvCxnSpPr>
            <p:spPr bwMode="auto">
              <a:xfrm flipH="1">
                <a:off x="5350" y="14123"/>
                <a:ext cx="321" cy="321"/>
              </a:xfrm>
              <a:prstGeom prst="line">
                <a:avLst/>
              </a:prstGeom>
              <a:grpFill/>
              <a:ln w="25400">
                <a:solidFill>
                  <a:schemeClr val="tx1"/>
                </a:solidFill>
                <a:prstDash val="dash"/>
                <a:round/>
                <a:headEnd/>
                <a:tailEnd/>
              </a:ln>
              <a:extLst>
                <a:ext uri="{909E8E84-426E-40DD-AFC4-6F175D3DCCD1}">
                  <a14:hiddenFill xmlns:a14="http://schemas.microsoft.com/office/drawing/2010/main">
                    <a:noFill/>
                  </a14:hiddenFill>
                </a:ext>
              </a:extLst>
            </p:spPr>
          </p:cxnSp>
          <p:cxnSp>
            <p:nvCxnSpPr>
              <p:cNvPr id="14" name="Line 287">
                <a:extLst>
                  <a:ext uri="{FF2B5EF4-FFF2-40B4-BE49-F238E27FC236}">
                    <a16:creationId xmlns:a16="http://schemas.microsoft.com/office/drawing/2014/main" id="{229A79A6-FD93-8D4E-FED5-A004E4F12337}"/>
                  </a:ext>
                </a:extLst>
              </p:cNvPr>
              <p:cNvCxnSpPr/>
              <p:nvPr/>
            </p:nvCxnSpPr>
            <p:spPr bwMode="auto">
              <a:xfrm>
                <a:off x="3422" y="12515"/>
                <a:ext cx="1928" cy="1929"/>
              </a:xfrm>
              <a:prstGeom prst="line">
                <a:avLst/>
              </a:prstGeom>
              <a:grp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grpSp>
      </p:grpSp>
      <mc:AlternateContent xmlns:mc="http://schemas.openxmlformats.org/markup-compatibility/2006">
        <mc:Choice xmlns:a14="http://schemas.microsoft.com/office/drawing/2010/main" Requires="a14">
          <p:sp>
            <p:nvSpPr>
              <p:cNvPr id="21" name="Rectangle 20">
                <a:extLst>
                  <a:ext uri="{FF2B5EF4-FFF2-40B4-BE49-F238E27FC236}">
                    <a16:creationId xmlns:a16="http://schemas.microsoft.com/office/drawing/2014/main" id="{DD6FF8BC-7E63-8814-4AA5-83C142915AEB}"/>
                  </a:ext>
                </a:extLst>
              </p:cNvPr>
              <p:cNvSpPr/>
              <p:nvPr/>
            </p:nvSpPr>
            <p:spPr>
              <a:xfrm>
                <a:off x="106800" y="3605657"/>
                <a:ext cx="7622048" cy="1207318"/>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fr-FR" sz="3200" b="1" i="1" smtClean="0">
                              <a:solidFill>
                                <a:schemeClr val="tx1"/>
                              </a:solidFill>
                              <a:latin typeface="Cambria Math" panose="02040503050406030204" pitchFamily="18" charset="0"/>
                            </a:rPr>
                          </m:ctrlPr>
                        </m:accPr>
                        <m:e>
                          <m:sSub>
                            <m:sSubPr>
                              <m:ctrlPr>
                                <a:rPr lang="fr-FR" sz="3200" b="1" i="1">
                                  <a:solidFill>
                                    <a:schemeClr val="tx1"/>
                                  </a:solidFill>
                                  <a:effectLst/>
                                  <a:latin typeface="Cambria Math" panose="02040503050406030204" pitchFamily="18" charset="0"/>
                                </a:rPr>
                              </m:ctrlPr>
                            </m:sSubPr>
                            <m:e>
                              <m:r>
                                <m:rPr>
                                  <m:nor/>
                                </m:rPr>
                                <a:rPr lang="en-US" sz="3200" b="1">
                                  <a:solidFill>
                                    <a:schemeClr val="tx1"/>
                                  </a:solidFill>
                                  <a:effectLst/>
                                  <a:latin typeface="Comic Sans MS"/>
                                  <a:ea typeface="Times New Roman"/>
                                  <a:cs typeface="Times New Roman"/>
                                </a:rPr>
                                <m:t>F</m:t>
                              </m:r>
                            </m:e>
                            <m:sub>
                              <m:r>
                                <m:rPr>
                                  <m:nor/>
                                </m:rPr>
                                <a:rPr lang="en-US" sz="3200" b="1">
                                  <a:solidFill>
                                    <a:schemeClr val="tx1"/>
                                  </a:solidFill>
                                  <a:effectLst/>
                                  <a:latin typeface="Comic Sans MS"/>
                                  <a:ea typeface="Times New Roman"/>
                                  <a:cs typeface="Times New Roman"/>
                                </a:rPr>
                                <m:t>A</m:t>
                              </m:r>
                              <m:r>
                                <m:rPr>
                                  <m:nor/>
                                </m:rPr>
                                <a:rPr lang="en-US" sz="3200" b="1">
                                  <a:solidFill>
                                    <a:schemeClr val="tx1"/>
                                  </a:solidFill>
                                  <a:effectLst/>
                                  <a:latin typeface="Comic Sans MS"/>
                                  <a:ea typeface="Times New Roman"/>
                                  <a:cs typeface="Times New Roman"/>
                                </a:rPr>
                                <m:t>/</m:t>
                              </m:r>
                              <m:r>
                                <m:rPr>
                                  <m:nor/>
                                </m:rPr>
                                <a:rPr lang="en-US" sz="3200" b="1">
                                  <a:solidFill>
                                    <a:schemeClr val="tx1"/>
                                  </a:solidFill>
                                  <a:effectLst/>
                                  <a:latin typeface="Comic Sans MS"/>
                                  <a:ea typeface="Times New Roman"/>
                                  <a:cs typeface="Times New Roman"/>
                                </a:rPr>
                                <m:t>B</m:t>
                              </m:r>
                            </m:sub>
                          </m:sSub>
                        </m:e>
                      </m:acc>
                      <m:r>
                        <m:rPr>
                          <m:nor/>
                        </m:rPr>
                        <a:rPr lang="en-US" sz="3200" b="1">
                          <a:solidFill>
                            <a:schemeClr val="tx1"/>
                          </a:solidFill>
                          <a:effectLst/>
                          <a:latin typeface="Comic Sans MS"/>
                          <a:ea typeface="Times New Roman"/>
                          <a:cs typeface="Times New Roman"/>
                        </a:rPr>
                        <m:t> =</m:t>
                      </m:r>
                      <m:r>
                        <m:rPr>
                          <m:nor/>
                        </m:rPr>
                        <a:rPr lang="en-US" sz="3200" b="1" i="1">
                          <a:solidFill>
                            <a:schemeClr val="tx1"/>
                          </a:solidFill>
                          <a:latin typeface="Comic Sans MS"/>
                          <a:ea typeface="Times New Roman"/>
                          <a:cs typeface="Times New Roman"/>
                        </a:rPr>
                        <m:t>−</m:t>
                      </m:r>
                      <m:r>
                        <a:rPr lang="fr-FR" sz="3200" b="1" i="1" smtClean="0">
                          <a:solidFill>
                            <a:schemeClr val="tx1"/>
                          </a:solidFill>
                          <a:latin typeface="Cambria Math"/>
                          <a:ea typeface="Times New Roman"/>
                          <a:cs typeface="Times New Roman"/>
                        </a:rPr>
                        <m:t> </m:t>
                      </m:r>
                      <m:acc>
                        <m:accPr>
                          <m:chr m:val="⃗"/>
                          <m:ctrlPr>
                            <a:rPr lang="fr-FR" sz="3200" b="1" i="1">
                              <a:solidFill>
                                <a:schemeClr val="tx1"/>
                              </a:solidFill>
                              <a:effectLst/>
                              <a:latin typeface="Cambria Math" panose="02040503050406030204" pitchFamily="18" charset="0"/>
                            </a:rPr>
                          </m:ctrlPr>
                        </m:accPr>
                        <m:e>
                          <m:sSub>
                            <m:sSubPr>
                              <m:ctrlPr>
                                <a:rPr lang="fr-FR" sz="3200" b="1" i="1">
                                  <a:solidFill>
                                    <a:schemeClr val="tx1"/>
                                  </a:solidFill>
                                  <a:effectLst/>
                                  <a:latin typeface="Cambria Math" panose="02040503050406030204" pitchFamily="18" charset="0"/>
                                </a:rPr>
                              </m:ctrlPr>
                            </m:sSubPr>
                            <m:e>
                              <m:r>
                                <m:rPr>
                                  <m:nor/>
                                </m:rPr>
                                <a:rPr lang="en-US" sz="3200" b="1">
                                  <a:solidFill>
                                    <a:schemeClr val="tx1"/>
                                  </a:solidFill>
                                  <a:effectLst/>
                                  <a:latin typeface="Comic Sans MS"/>
                                  <a:ea typeface="Times New Roman"/>
                                  <a:cs typeface="Times New Roman"/>
                                </a:rPr>
                                <m:t>F</m:t>
                              </m:r>
                            </m:e>
                            <m:sub>
                              <m:r>
                                <m:rPr>
                                  <m:nor/>
                                </m:rPr>
                                <a:rPr lang="en-US" sz="3200" b="1">
                                  <a:solidFill>
                                    <a:schemeClr val="tx1"/>
                                  </a:solidFill>
                                  <a:effectLst/>
                                  <a:latin typeface="Comic Sans MS"/>
                                  <a:ea typeface="Times New Roman"/>
                                  <a:cs typeface="Times New Roman"/>
                                </a:rPr>
                                <m:t>B</m:t>
                              </m:r>
                              <m:r>
                                <m:rPr>
                                  <m:nor/>
                                </m:rPr>
                                <a:rPr lang="en-US" sz="3200" b="1">
                                  <a:solidFill>
                                    <a:schemeClr val="tx1"/>
                                  </a:solidFill>
                                  <a:effectLst/>
                                  <a:latin typeface="Comic Sans MS"/>
                                  <a:ea typeface="Times New Roman"/>
                                  <a:cs typeface="Times New Roman"/>
                                </a:rPr>
                                <m:t>/</m:t>
                              </m:r>
                              <m:r>
                                <m:rPr>
                                  <m:nor/>
                                </m:rPr>
                                <a:rPr lang="en-US" sz="3200" b="1">
                                  <a:solidFill>
                                    <a:schemeClr val="tx1"/>
                                  </a:solidFill>
                                  <a:effectLst/>
                                  <a:latin typeface="Comic Sans MS"/>
                                  <a:ea typeface="Times New Roman"/>
                                  <a:cs typeface="Times New Roman"/>
                                </a:rPr>
                                <m:t>A</m:t>
                              </m:r>
                            </m:sub>
                          </m:sSub>
                        </m:e>
                      </m:acc>
                      <m:r>
                        <m:rPr>
                          <m:nor/>
                        </m:rPr>
                        <a:rPr lang="en-US" sz="3200" b="1">
                          <a:solidFill>
                            <a:schemeClr val="tx1"/>
                          </a:solidFill>
                          <a:effectLst/>
                          <a:latin typeface="Comic Sans MS"/>
                          <a:ea typeface="Times New Roman"/>
                          <a:cs typeface="Times New Roman"/>
                        </a:rPr>
                        <m:t> = </m:t>
                      </m:r>
                      <m:r>
                        <m:rPr>
                          <m:nor/>
                        </m:rPr>
                        <a:rPr lang="en-US" sz="3200" b="1" i="1">
                          <a:solidFill>
                            <a:schemeClr val="tx1"/>
                          </a:solidFill>
                          <a:effectLst/>
                          <a:latin typeface="Comic Sans MS"/>
                          <a:ea typeface="Times New Roman"/>
                          <a:cs typeface="Times New Roman"/>
                        </a:rPr>
                        <m:t>−</m:t>
                      </m:r>
                      <m:r>
                        <m:rPr>
                          <m:nor/>
                        </m:rPr>
                        <a:rPr lang="fr-FR" sz="3200" b="1" i="0" smtClean="0">
                          <a:solidFill>
                            <a:schemeClr val="tx1"/>
                          </a:solidFill>
                          <a:effectLst/>
                          <a:latin typeface="Comic Sans MS"/>
                          <a:ea typeface="Times New Roman"/>
                          <a:cs typeface="Times New Roman"/>
                        </a:rPr>
                        <m:t> </m:t>
                      </m:r>
                      <m:r>
                        <m:rPr>
                          <m:nor/>
                        </m:rPr>
                        <a:rPr lang="en-US" sz="3200" b="1">
                          <a:solidFill>
                            <a:schemeClr val="tx1"/>
                          </a:solidFill>
                          <a:effectLst/>
                          <a:latin typeface="Comic Sans MS"/>
                          <a:ea typeface="Times New Roman"/>
                          <a:cs typeface="Times New Roman"/>
                        </a:rPr>
                        <m:t>G</m:t>
                      </m:r>
                      <m:r>
                        <m:rPr>
                          <m:nor/>
                        </m:rPr>
                        <a:rPr lang="en-US" sz="3200" b="1">
                          <a:solidFill>
                            <a:schemeClr val="tx1"/>
                          </a:solidFill>
                          <a:effectLst/>
                          <a:latin typeface="Comic Sans MS"/>
                          <a:ea typeface="Times New Roman"/>
                          <a:cs typeface="Times New Roman"/>
                        </a:rPr>
                        <m:t>.</m:t>
                      </m:r>
                      <m:f>
                        <m:fPr>
                          <m:ctrlPr>
                            <a:rPr lang="fr-FR" sz="3200" b="1" i="1">
                              <a:solidFill>
                                <a:schemeClr val="tx1"/>
                              </a:solidFill>
                              <a:effectLst/>
                              <a:latin typeface="Cambria Math" panose="02040503050406030204" pitchFamily="18" charset="0"/>
                            </a:rPr>
                          </m:ctrlPr>
                        </m:fPr>
                        <m:num>
                          <m:sSub>
                            <m:sSubPr>
                              <m:ctrlPr>
                                <a:rPr lang="fr-FR" sz="3200" b="1" i="1">
                                  <a:solidFill>
                                    <a:schemeClr val="tx1"/>
                                  </a:solidFill>
                                  <a:effectLst/>
                                  <a:latin typeface="Cambria Math" panose="02040503050406030204" pitchFamily="18" charset="0"/>
                                </a:rPr>
                              </m:ctrlPr>
                            </m:sSubPr>
                            <m:e>
                              <m:r>
                                <m:rPr>
                                  <m:nor/>
                                </m:rPr>
                                <a:rPr lang="en-US" sz="3200" b="1">
                                  <a:solidFill>
                                    <a:schemeClr val="tx1"/>
                                  </a:solidFill>
                                  <a:effectLst/>
                                  <a:latin typeface="Comic Sans MS"/>
                                  <a:ea typeface="Times New Roman"/>
                                  <a:cs typeface="Times New Roman"/>
                                </a:rPr>
                                <m:t>M</m:t>
                              </m:r>
                            </m:e>
                            <m:sub>
                              <m:r>
                                <m:rPr>
                                  <m:nor/>
                                </m:rPr>
                                <a:rPr lang="en-US" sz="3200" b="1">
                                  <a:solidFill>
                                    <a:schemeClr val="tx1"/>
                                  </a:solidFill>
                                  <a:effectLst/>
                                  <a:latin typeface="Comic Sans MS"/>
                                  <a:ea typeface="Times New Roman"/>
                                  <a:cs typeface="Times New Roman"/>
                                </a:rPr>
                                <m:t>A</m:t>
                              </m:r>
                            </m:sub>
                          </m:sSub>
                          <m:r>
                            <m:rPr>
                              <m:nor/>
                            </m:rPr>
                            <a:rPr lang="en-US" sz="3200" b="1">
                              <a:solidFill>
                                <a:schemeClr val="tx1"/>
                              </a:solidFill>
                              <a:effectLst/>
                              <a:latin typeface="Comic Sans MS"/>
                              <a:ea typeface="Times New Roman"/>
                              <a:cs typeface="Times New Roman"/>
                            </a:rPr>
                            <m:t>.</m:t>
                          </m:r>
                          <m:sSub>
                            <m:sSubPr>
                              <m:ctrlPr>
                                <a:rPr lang="fr-FR" sz="3200" b="1" i="1">
                                  <a:solidFill>
                                    <a:schemeClr val="tx1"/>
                                  </a:solidFill>
                                  <a:effectLst/>
                                  <a:latin typeface="Cambria Math" panose="02040503050406030204" pitchFamily="18" charset="0"/>
                                </a:rPr>
                              </m:ctrlPr>
                            </m:sSubPr>
                            <m:e>
                              <m:r>
                                <m:rPr>
                                  <m:nor/>
                                </m:rPr>
                                <a:rPr lang="en-US" sz="3200" b="1">
                                  <a:solidFill>
                                    <a:schemeClr val="tx1"/>
                                  </a:solidFill>
                                  <a:effectLst/>
                                  <a:latin typeface="Comic Sans MS"/>
                                  <a:ea typeface="Times New Roman"/>
                                  <a:cs typeface="Times New Roman"/>
                                </a:rPr>
                                <m:t>M</m:t>
                              </m:r>
                            </m:e>
                            <m:sub>
                              <m:r>
                                <m:rPr>
                                  <m:nor/>
                                </m:rPr>
                                <a:rPr lang="en-US" sz="3200" b="1">
                                  <a:solidFill>
                                    <a:schemeClr val="tx1"/>
                                  </a:solidFill>
                                  <a:effectLst/>
                                  <a:latin typeface="Comic Sans MS"/>
                                  <a:ea typeface="Times New Roman"/>
                                  <a:cs typeface="Times New Roman"/>
                                </a:rPr>
                                <m:t>B</m:t>
                              </m:r>
                            </m:sub>
                          </m:sSub>
                        </m:num>
                        <m:den>
                          <m:sSup>
                            <m:sSupPr>
                              <m:ctrlPr>
                                <a:rPr lang="fr-FR" sz="3200" b="1" i="1">
                                  <a:solidFill>
                                    <a:schemeClr val="tx1"/>
                                  </a:solidFill>
                                  <a:effectLst/>
                                  <a:latin typeface="Cambria Math" panose="02040503050406030204" pitchFamily="18" charset="0"/>
                                </a:rPr>
                              </m:ctrlPr>
                            </m:sSupPr>
                            <m:e>
                              <m:r>
                                <m:rPr>
                                  <m:nor/>
                                </m:rPr>
                                <a:rPr lang="en-US" sz="3200" b="1">
                                  <a:solidFill>
                                    <a:schemeClr val="tx1"/>
                                  </a:solidFill>
                                  <a:effectLst/>
                                  <a:latin typeface="Comic Sans MS"/>
                                  <a:ea typeface="Times New Roman"/>
                                  <a:cs typeface="Times New Roman"/>
                                </a:rPr>
                                <m:t>r</m:t>
                              </m:r>
                            </m:e>
                            <m:sup>
                              <m:r>
                                <m:rPr>
                                  <m:nor/>
                                </m:rPr>
                                <a:rPr lang="en-US" sz="3200" b="1">
                                  <a:solidFill>
                                    <a:schemeClr val="tx1"/>
                                  </a:solidFill>
                                  <a:effectLst/>
                                  <a:latin typeface="Comic Sans MS"/>
                                  <a:ea typeface="Times New Roman"/>
                                  <a:cs typeface="Times New Roman"/>
                                </a:rPr>
                                <m:t>2</m:t>
                              </m:r>
                            </m:sup>
                          </m:sSup>
                        </m:den>
                      </m:f>
                      <m:r>
                        <m:rPr>
                          <m:nor/>
                        </m:rPr>
                        <a:rPr lang="en-US" sz="3200" b="1">
                          <a:solidFill>
                            <a:schemeClr val="tx1"/>
                          </a:solidFill>
                          <a:effectLst/>
                          <a:latin typeface="Comic Sans MS"/>
                          <a:ea typeface="Times New Roman"/>
                          <a:cs typeface="Times New Roman"/>
                        </a:rPr>
                        <m:t>.</m:t>
                      </m:r>
                      <m:acc>
                        <m:accPr>
                          <m:chr m:val="⃗"/>
                          <m:ctrlPr>
                            <a:rPr lang="fr-FR" sz="3200" b="1" i="1">
                              <a:solidFill>
                                <a:schemeClr val="tx1"/>
                              </a:solidFill>
                              <a:effectLst/>
                              <a:latin typeface="Cambria Math" panose="02040503050406030204" pitchFamily="18" charset="0"/>
                            </a:rPr>
                          </m:ctrlPr>
                        </m:accPr>
                        <m:e>
                          <m:sSub>
                            <m:sSubPr>
                              <m:ctrlPr>
                                <a:rPr lang="fr-FR" sz="3200" b="1" i="1">
                                  <a:solidFill>
                                    <a:schemeClr val="tx1"/>
                                  </a:solidFill>
                                  <a:effectLst/>
                                  <a:latin typeface="Cambria Math" panose="02040503050406030204" pitchFamily="18" charset="0"/>
                                </a:rPr>
                              </m:ctrlPr>
                            </m:sSubPr>
                            <m:e>
                              <m:r>
                                <m:rPr>
                                  <m:nor/>
                                </m:rPr>
                                <a:rPr lang="en-US" sz="3200" b="1">
                                  <a:solidFill>
                                    <a:schemeClr val="tx1"/>
                                  </a:solidFill>
                                  <a:effectLst/>
                                  <a:latin typeface="Comic Sans MS"/>
                                  <a:ea typeface="Times New Roman"/>
                                  <a:cs typeface="Times New Roman"/>
                                </a:rPr>
                                <m:t>u</m:t>
                              </m:r>
                            </m:e>
                            <m:sub>
                              <m:r>
                                <m:rPr>
                                  <m:nor/>
                                </m:rPr>
                                <a:rPr lang="en-US" sz="3200" b="1">
                                  <a:solidFill>
                                    <a:schemeClr val="tx1"/>
                                  </a:solidFill>
                                  <a:effectLst/>
                                  <a:latin typeface="Comic Sans MS"/>
                                  <a:ea typeface="Times New Roman"/>
                                  <a:cs typeface="Times New Roman"/>
                                </a:rPr>
                                <m:t>AB</m:t>
                              </m:r>
                            </m:sub>
                          </m:sSub>
                        </m:e>
                      </m:acc>
                    </m:oMath>
                  </m:oMathPara>
                </a14:m>
                <a:endParaRPr lang="fr-FR" sz="3200" dirty="0">
                  <a:solidFill>
                    <a:schemeClr val="tx1"/>
                  </a:solidFill>
                </a:endParaRPr>
              </a:p>
            </p:txBody>
          </p:sp>
        </mc:Choice>
        <mc:Fallback>
          <p:sp>
            <p:nvSpPr>
              <p:cNvPr id="21" name="Rectangle 20">
                <a:extLst>
                  <a:ext uri="{FF2B5EF4-FFF2-40B4-BE49-F238E27FC236}">
                    <a16:creationId xmlns:a16="http://schemas.microsoft.com/office/drawing/2014/main" id="{DD6FF8BC-7E63-8814-4AA5-83C142915AEB}"/>
                  </a:ext>
                </a:extLst>
              </p:cNvPr>
              <p:cNvSpPr>
                <a:spLocks noRot="1" noChangeAspect="1" noMove="1" noResize="1" noEditPoints="1" noAdjustHandles="1" noChangeArrowheads="1" noChangeShapeType="1" noTextEdit="1"/>
              </p:cNvSpPr>
              <p:nvPr/>
            </p:nvSpPr>
            <p:spPr>
              <a:xfrm>
                <a:off x="106800" y="3605657"/>
                <a:ext cx="7622048" cy="1207318"/>
              </a:xfrm>
              <a:prstGeom prst="rect">
                <a:avLst/>
              </a:prstGeom>
              <a:blipFill>
                <a:blip r:embed="rId5"/>
                <a:stretch>
                  <a:fillRect/>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22" name="Rectangle 21">
                <a:extLst>
                  <a:ext uri="{FF2B5EF4-FFF2-40B4-BE49-F238E27FC236}">
                    <a16:creationId xmlns:a16="http://schemas.microsoft.com/office/drawing/2014/main" id="{953A5D0D-A6C7-BAB6-E4FC-F0A62FAE5689}"/>
                  </a:ext>
                </a:extLst>
              </p:cNvPr>
              <p:cNvSpPr/>
              <p:nvPr/>
            </p:nvSpPr>
            <p:spPr>
              <a:xfrm>
                <a:off x="66298" y="4905421"/>
                <a:ext cx="7703052" cy="1772473"/>
              </a:xfrm>
              <a:prstGeom prst="rect">
                <a:avLst/>
              </a:prstGeom>
            </p:spPr>
            <p:txBody>
              <a:bodyPr wrap="square">
                <a:spAutoFit/>
              </a:bodyPr>
              <a:lstStyle/>
              <a:p>
                <a:pPr algn="just">
                  <a:spcAft>
                    <a:spcPts val="0"/>
                  </a:spcAft>
                </a:pPr>
                <a14:m>
                  <m:oMath xmlns:m="http://schemas.openxmlformats.org/officeDocument/2006/math">
                    <m:acc>
                      <m:accPr>
                        <m:chr m:val="⃗"/>
                        <m:ctrlPr>
                          <a:rPr lang="fr-FR" sz="3200" b="1" i="1" smtClean="0">
                            <a:solidFill>
                              <a:schemeClr val="tx1"/>
                            </a:solidFill>
                            <a:latin typeface="Cambria Math" panose="02040503050406030204" pitchFamily="18" charset="0"/>
                            <a:ea typeface="Times New Roman"/>
                          </a:rPr>
                        </m:ctrlPr>
                      </m:accPr>
                      <m:e>
                        <m:sSub>
                          <m:sSubPr>
                            <m:ctrlPr>
                              <a:rPr lang="fr-FR" sz="3200" b="1" i="1">
                                <a:solidFill>
                                  <a:schemeClr val="tx1"/>
                                </a:solidFill>
                                <a:effectLst/>
                                <a:latin typeface="Cambria Math" panose="02040503050406030204" pitchFamily="18" charset="0"/>
                                <a:ea typeface="Times New Roman"/>
                              </a:rPr>
                            </m:ctrlPr>
                          </m:sSubPr>
                          <m:e>
                            <m:r>
                              <m:rPr>
                                <m:nor/>
                              </m:rPr>
                              <a:rPr lang="fr-FR" sz="3200" b="1">
                                <a:solidFill>
                                  <a:schemeClr val="tx1"/>
                                </a:solidFill>
                                <a:effectLst/>
                                <a:latin typeface="Comic Sans MS"/>
                                <a:ea typeface="Times New Roman"/>
                              </a:rPr>
                              <m:t>u</m:t>
                            </m:r>
                          </m:e>
                          <m:sub>
                            <m:r>
                              <m:rPr>
                                <m:nor/>
                              </m:rPr>
                              <a:rPr lang="fr-FR" sz="3200" b="1">
                                <a:solidFill>
                                  <a:schemeClr val="tx1"/>
                                </a:solidFill>
                                <a:effectLst/>
                                <a:latin typeface="Comic Sans MS"/>
                                <a:ea typeface="Times New Roman"/>
                              </a:rPr>
                              <m:t>AB</m:t>
                            </m:r>
                          </m:sub>
                        </m:sSub>
                      </m:e>
                    </m:acc>
                  </m:oMath>
                </a14:m>
                <a:r>
                  <a:rPr lang="fr-FR" sz="3600" b="1" dirty="0">
                    <a:solidFill>
                      <a:schemeClr val="tx1"/>
                    </a:solidFill>
                    <a:effectLst/>
                    <a:latin typeface="Comic Sans MS"/>
                    <a:ea typeface="Times New Roman"/>
                  </a:rPr>
                  <a:t>: </a:t>
                </a:r>
                <a:r>
                  <a:rPr lang="fr-FR" sz="2400" b="1" dirty="0">
                    <a:solidFill>
                      <a:schemeClr val="tx1"/>
                    </a:solidFill>
                    <a:effectLst/>
                    <a:latin typeface="Comic Sans MS"/>
                    <a:ea typeface="Times New Roman"/>
                  </a:rPr>
                  <a:t>Vecteur unitaire dirigé de A vers B</a:t>
                </a:r>
                <a:endParaRPr lang="fr-FR" sz="2400" dirty="0">
                  <a:solidFill>
                    <a:schemeClr val="tx1"/>
                  </a:solidFill>
                  <a:effectLst/>
                  <a:latin typeface="Times New Roman"/>
                  <a:ea typeface="Times New Roman"/>
                </a:endParaRPr>
              </a:p>
              <a:p>
                <a:pPr algn="just">
                  <a:spcAft>
                    <a:spcPts val="0"/>
                  </a:spcAft>
                </a:pPr>
                <a:r>
                  <a:rPr lang="fr-FR" sz="3600" b="1" dirty="0">
                    <a:solidFill>
                      <a:schemeClr val="tx1"/>
                    </a:solidFill>
                    <a:effectLst/>
                    <a:latin typeface="Comic Sans MS"/>
                    <a:ea typeface="Times New Roman"/>
                  </a:rPr>
                  <a:t>r:	</a:t>
                </a:r>
                <a:r>
                  <a:rPr lang="fr-FR" sz="2400" b="1" dirty="0">
                    <a:solidFill>
                      <a:schemeClr val="tx1"/>
                    </a:solidFill>
                    <a:effectLst/>
                    <a:latin typeface="Comic Sans MS"/>
                    <a:ea typeface="Times New Roman"/>
                  </a:rPr>
                  <a:t>Distance entre A et B</a:t>
                </a:r>
                <a:endParaRPr lang="fr-FR" sz="2400" dirty="0">
                  <a:solidFill>
                    <a:schemeClr val="tx1"/>
                  </a:solidFill>
                  <a:effectLst/>
                  <a:latin typeface="Times New Roman"/>
                  <a:ea typeface="Times New Roman"/>
                </a:endParaRPr>
              </a:p>
              <a:p>
                <a:r>
                  <a:rPr lang="fr-FR" sz="3600" b="1" dirty="0">
                    <a:solidFill>
                      <a:schemeClr val="tx1"/>
                    </a:solidFill>
                    <a:effectLst/>
                    <a:latin typeface="Comic Sans MS"/>
                    <a:ea typeface="Times New Roman"/>
                    <a:cs typeface="Times New Roman"/>
                  </a:rPr>
                  <a:t>G:	</a:t>
                </a:r>
                <a:r>
                  <a:rPr lang="fr-FR" sz="2400" b="1" dirty="0">
                    <a:solidFill>
                      <a:schemeClr val="tx1"/>
                    </a:solidFill>
                    <a:effectLst/>
                    <a:latin typeface="Comic Sans MS"/>
                    <a:ea typeface="Times New Roman"/>
                    <a:cs typeface="Times New Roman"/>
                  </a:rPr>
                  <a:t>Constante de gravitation (G=6,67.10</a:t>
                </a:r>
                <a:r>
                  <a:rPr lang="fr-FR" sz="2400" b="1" baseline="30000" dirty="0">
                    <a:solidFill>
                      <a:schemeClr val="tx1"/>
                    </a:solidFill>
                    <a:effectLst/>
                    <a:latin typeface="Comic Sans MS"/>
                    <a:ea typeface="Times New Roman"/>
                    <a:cs typeface="Times New Roman"/>
                  </a:rPr>
                  <a:t>-11</a:t>
                </a:r>
                <a:r>
                  <a:rPr lang="fr-FR" sz="2400" b="1" dirty="0">
                    <a:solidFill>
                      <a:schemeClr val="tx1"/>
                    </a:solidFill>
                    <a:effectLst/>
                    <a:latin typeface="Comic Sans MS"/>
                    <a:ea typeface="Times New Roman"/>
                    <a:cs typeface="Times New Roman"/>
                  </a:rPr>
                  <a:t>s.i.)</a:t>
                </a:r>
                <a:endParaRPr lang="fr-FR" sz="2400" dirty="0">
                  <a:solidFill>
                    <a:schemeClr val="tx1"/>
                  </a:solidFill>
                </a:endParaRPr>
              </a:p>
            </p:txBody>
          </p:sp>
        </mc:Choice>
        <mc:Fallback>
          <p:sp>
            <p:nvSpPr>
              <p:cNvPr id="22" name="Rectangle 21">
                <a:extLst>
                  <a:ext uri="{FF2B5EF4-FFF2-40B4-BE49-F238E27FC236}">
                    <a16:creationId xmlns:a16="http://schemas.microsoft.com/office/drawing/2014/main" id="{953A5D0D-A6C7-BAB6-E4FC-F0A62FAE5689}"/>
                  </a:ext>
                </a:extLst>
              </p:cNvPr>
              <p:cNvSpPr>
                <a:spLocks noRot="1" noChangeAspect="1" noMove="1" noResize="1" noEditPoints="1" noAdjustHandles="1" noChangeArrowheads="1" noChangeShapeType="1" noTextEdit="1"/>
              </p:cNvSpPr>
              <p:nvPr/>
            </p:nvSpPr>
            <p:spPr>
              <a:xfrm>
                <a:off x="66298" y="4905421"/>
                <a:ext cx="7703052" cy="1772473"/>
              </a:xfrm>
              <a:prstGeom prst="rect">
                <a:avLst/>
              </a:prstGeom>
              <a:blipFill>
                <a:blip r:embed="rId6"/>
                <a:stretch>
                  <a:fillRect l="-2454" t="-6897" b="-12414"/>
                </a:stretch>
              </a:blipFill>
            </p:spPr>
            <p:txBody>
              <a:bodyPr/>
              <a:lstStyle/>
              <a:p>
                <a:r>
                  <a:rPr lang="fr-FR">
                    <a:noFill/>
                  </a:rPr>
                  <a:t> </a:t>
                </a:r>
              </a:p>
            </p:txBody>
          </p:sp>
        </mc:Fallback>
      </mc:AlternateContent>
    </p:spTree>
    <p:extLst>
      <p:ext uri="{BB962C8B-B14F-4D97-AF65-F5344CB8AC3E}">
        <p14:creationId xmlns:p14="http://schemas.microsoft.com/office/powerpoint/2010/main" val="630537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circle(in)">
                                      <p:cBhvr>
                                        <p:cTn id="7" dur="20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 calcmode="lin" valueType="num">
                                      <p:cBhvr additive="base">
                                        <p:cTn id="12" dur="500" fill="hold"/>
                                        <p:tgtEl>
                                          <p:spTgt spid="22"/>
                                        </p:tgtEl>
                                        <p:attrNameLst>
                                          <p:attrName>ppt_x</p:attrName>
                                        </p:attrNameLst>
                                      </p:cBhvr>
                                      <p:tavLst>
                                        <p:tav tm="0">
                                          <p:val>
                                            <p:strVal val="#ppt_x"/>
                                          </p:val>
                                        </p:tav>
                                        <p:tav tm="100000">
                                          <p:val>
                                            <p:strVal val="#ppt_x"/>
                                          </p:val>
                                        </p:tav>
                                      </p:tavLst>
                                    </p:anim>
                                    <p:anim calcmode="lin" valueType="num">
                                      <p:cBhvr additive="base">
                                        <p:cTn id="13"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CD87E-FCEF-2D0D-CFEF-29B8A4C9D3CB}"/>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E80A05BB-1555-35DB-22C3-A29D0AA229AF}"/>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72C21E9C-CF1C-78FF-5E64-47BE826FD29C}"/>
              </a:ext>
            </a:extLst>
          </p:cNvPr>
          <p:cNvSpPr txBox="1"/>
          <p:nvPr/>
        </p:nvSpPr>
        <p:spPr>
          <a:xfrm>
            <a:off x="1524" y="1859339"/>
            <a:ext cx="12190476" cy="3139321"/>
          </a:xfrm>
          <a:prstGeom prst="rect">
            <a:avLst/>
          </a:prstGeom>
          <a:noFill/>
        </p:spPr>
        <p:txBody>
          <a:bodyPr wrap="square">
            <a:spAutoFit/>
          </a:bodyPr>
          <a:lstStyle/>
          <a:p>
            <a:pPr marL="285750" indent="-285750" algn="ctr">
              <a:buFontTx/>
              <a:buChar char="-"/>
            </a:pPr>
            <a:r>
              <a:rPr lang="fr-FR" sz="6600" b="1" dirty="0">
                <a:solidFill>
                  <a:srgbClr val="FF0000"/>
                </a:solidFill>
                <a:latin typeface="Comic Sans MS" panose="030F0702030302020204" pitchFamily="66" charset="0"/>
                <a:cs typeface="Arial" panose="020B0604020202020204" pitchFamily="34" charset="0"/>
              </a:rPr>
              <a:t> 4 –</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Mouvement circulaire</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d'un mobile ponctuel</a:t>
            </a:r>
          </a:p>
        </p:txBody>
      </p:sp>
    </p:spTree>
    <p:extLst>
      <p:ext uri="{BB962C8B-B14F-4D97-AF65-F5344CB8AC3E}">
        <p14:creationId xmlns:p14="http://schemas.microsoft.com/office/powerpoint/2010/main" val="3553091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AD805-A6D8-EDBF-116E-CCF9F508EE65}"/>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E6CC6369-A3D0-C31B-9C93-757FD3AFA828}"/>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mc:AlternateContent xmlns:mc="http://schemas.openxmlformats.org/markup-compatibility/2006">
        <mc:Choice xmlns:a14="http://schemas.microsoft.com/office/drawing/2010/main" Requires="a14">
          <p:sp>
            <p:nvSpPr>
              <p:cNvPr id="2" name="Rectangle 1">
                <a:extLst>
                  <a:ext uri="{FF2B5EF4-FFF2-40B4-BE49-F238E27FC236}">
                    <a16:creationId xmlns:a16="http://schemas.microsoft.com/office/drawing/2014/main" id="{3D710BB4-9537-DF5A-B582-D914664C4C3A}"/>
                  </a:ext>
                </a:extLst>
              </p:cNvPr>
              <p:cNvSpPr/>
              <p:nvPr/>
            </p:nvSpPr>
            <p:spPr>
              <a:xfrm>
                <a:off x="34189" y="210056"/>
                <a:ext cx="4691921" cy="1690719"/>
              </a:xfrm>
              <a:prstGeom prst="rect">
                <a:avLst/>
              </a:prstGeom>
            </p:spPr>
            <p:txBody>
              <a:bodyPr wrap="square">
                <a:spAutoFit/>
              </a:bodyPr>
              <a:lstStyle/>
              <a:p>
                <a:pPr algn="just"/>
                <a:r>
                  <a:rPr lang="fr-FR" sz="2400" dirty="0">
                    <a:solidFill>
                      <a:schemeClr val="tx1"/>
                    </a:solidFill>
                    <a:latin typeface="Comic Sans MS" pitchFamily="66" charset="0"/>
                  </a:rPr>
                  <a:t>Lors d'un mouvement circulaire, le vecteur vitesse </a:t>
                </a:r>
                <a14:m>
                  <m:oMath xmlns:m="http://schemas.openxmlformats.org/officeDocument/2006/math">
                    <m:acc>
                      <m:accPr>
                        <m:chr m:val="⃗"/>
                        <m:ctrlPr>
                          <a:rPr lang="fr-FR" sz="3200" i="1">
                            <a:solidFill>
                              <a:schemeClr val="tx1"/>
                            </a:solidFill>
                            <a:latin typeface="Cambria Math" panose="02040503050406030204" pitchFamily="18" charset="0"/>
                          </a:rPr>
                        </m:ctrlPr>
                      </m:accPr>
                      <m:e>
                        <m:r>
                          <m:rPr>
                            <m:nor/>
                          </m:rPr>
                          <a:rPr lang="fr-FR" sz="3200">
                            <a:solidFill>
                              <a:schemeClr val="tx1"/>
                            </a:solidFill>
                            <a:latin typeface="Comic Sans MS" pitchFamily="66" charset="0"/>
                          </a:rPr>
                          <m:t>v</m:t>
                        </m:r>
                      </m:e>
                    </m:acc>
                  </m:oMath>
                </a14:m>
                <a:r>
                  <a:rPr lang="fr-FR" sz="2400" dirty="0">
                    <a:solidFill>
                      <a:schemeClr val="tx1"/>
                    </a:solidFill>
                    <a:latin typeface="Comic Sans MS" pitchFamily="66" charset="0"/>
                  </a:rPr>
                  <a:t> est toujours tangent à la trajectoire.</a:t>
                </a:r>
              </a:p>
            </p:txBody>
          </p:sp>
        </mc:Choice>
        <mc:Fallback>
          <p:sp>
            <p:nvSpPr>
              <p:cNvPr id="2" name="Rectangle 1">
                <a:extLst>
                  <a:ext uri="{FF2B5EF4-FFF2-40B4-BE49-F238E27FC236}">
                    <a16:creationId xmlns:a16="http://schemas.microsoft.com/office/drawing/2014/main" id="{3D710BB4-9537-DF5A-B582-D914664C4C3A}"/>
                  </a:ext>
                </a:extLst>
              </p:cNvPr>
              <p:cNvSpPr>
                <a:spLocks noRot="1" noChangeAspect="1" noMove="1" noResize="1" noEditPoints="1" noAdjustHandles="1" noChangeArrowheads="1" noChangeShapeType="1" noTextEdit="1"/>
              </p:cNvSpPr>
              <p:nvPr/>
            </p:nvSpPr>
            <p:spPr>
              <a:xfrm>
                <a:off x="34189" y="210056"/>
                <a:ext cx="4691921" cy="1690719"/>
              </a:xfrm>
              <a:prstGeom prst="rect">
                <a:avLst/>
              </a:prstGeom>
              <a:blipFill>
                <a:blip r:embed="rId2"/>
                <a:stretch>
                  <a:fillRect l="-2081" t="-2878" r="-2081" b="-7194"/>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3" name="Rectangle 2">
                <a:extLst>
                  <a:ext uri="{FF2B5EF4-FFF2-40B4-BE49-F238E27FC236}">
                    <a16:creationId xmlns:a16="http://schemas.microsoft.com/office/drawing/2014/main" id="{DCE0CF1D-186C-BE40-C119-5D75133B2928}"/>
                  </a:ext>
                </a:extLst>
              </p:cNvPr>
              <p:cNvSpPr/>
              <p:nvPr/>
            </p:nvSpPr>
            <p:spPr>
              <a:xfrm>
                <a:off x="1424303" y="2250086"/>
                <a:ext cx="1911691" cy="821443"/>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fr-FR" sz="4000" i="1" smtClean="0">
                              <a:solidFill>
                                <a:schemeClr val="tx1"/>
                              </a:solidFill>
                              <a:latin typeface="Cambria Math" panose="02040503050406030204" pitchFamily="18" charset="0"/>
                            </a:rPr>
                          </m:ctrlPr>
                        </m:accPr>
                        <m:e>
                          <m:r>
                            <m:rPr>
                              <m:nor/>
                            </m:rPr>
                            <a:rPr lang="fr-FR" sz="4000">
                              <a:solidFill>
                                <a:schemeClr val="tx1"/>
                              </a:solidFill>
                              <a:effectLst/>
                              <a:latin typeface="Comic Sans MS"/>
                              <a:ea typeface="Times New Roman"/>
                              <a:cs typeface="Times New Roman"/>
                            </a:rPr>
                            <m:t>v</m:t>
                          </m:r>
                        </m:e>
                      </m:acc>
                      <m:r>
                        <m:rPr>
                          <m:nor/>
                        </m:rPr>
                        <a:rPr lang="fr-FR" sz="4000" b="0" i="0" smtClean="0">
                          <a:solidFill>
                            <a:schemeClr val="tx1"/>
                          </a:solidFill>
                          <a:effectLst/>
                          <a:latin typeface="Cambria Math" panose="02040503050406030204" pitchFamily="18" charset="0"/>
                          <a:ea typeface="Times New Roman"/>
                          <a:cs typeface="Times New Roman"/>
                        </a:rPr>
                        <m:t> </m:t>
                      </m:r>
                      <m:r>
                        <m:rPr>
                          <m:nor/>
                        </m:rPr>
                        <a:rPr lang="fr-FR" sz="4000">
                          <a:solidFill>
                            <a:schemeClr val="tx1"/>
                          </a:solidFill>
                          <a:effectLst/>
                          <a:latin typeface="Comic Sans MS"/>
                          <a:ea typeface="Times New Roman"/>
                          <a:cs typeface="Times New Roman"/>
                        </a:rPr>
                        <m:t>=</m:t>
                      </m:r>
                      <m:r>
                        <m:rPr>
                          <m:nor/>
                        </m:rPr>
                        <a:rPr lang="fr-FR" sz="4000" b="0" i="0" smtClean="0">
                          <a:solidFill>
                            <a:schemeClr val="tx1"/>
                          </a:solidFill>
                          <a:effectLst/>
                          <a:latin typeface="Comic Sans MS"/>
                          <a:ea typeface="Times New Roman"/>
                          <a:cs typeface="Times New Roman"/>
                        </a:rPr>
                        <m:t> </m:t>
                      </m:r>
                      <m:r>
                        <m:rPr>
                          <m:nor/>
                        </m:rPr>
                        <a:rPr lang="fr-FR" sz="4000">
                          <a:solidFill>
                            <a:schemeClr val="tx1"/>
                          </a:solidFill>
                          <a:effectLst/>
                          <a:latin typeface="Comic Sans MS"/>
                          <a:ea typeface="Times New Roman"/>
                          <a:cs typeface="Times New Roman"/>
                        </a:rPr>
                        <m:t>v</m:t>
                      </m:r>
                      <m:r>
                        <m:rPr>
                          <m:nor/>
                        </m:rPr>
                        <a:rPr lang="fr-FR" sz="4000">
                          <a:solidFill>
                            <a:schemeClr val="tx1"/>
                          </a:solidFill>
                          <a:effectLst/>
                          <a:latin typeface="Comic Sans MS"/>
                          <a:ea typeface="Times New Roman"/>
                          <a:cs typeface="Times New Roman"/>
                        </a:rPr>
                        <m:t>.</m:t>
                      </m:r>
                      <m:acc>
                        <m:accPr>
                          <m:chr m:val="⃗"/>
                          <m:ctrlPr>
                            <a:rPr lang="fr-FR" sz="4000" i="1">
                              <a:solidFill>
                                <a:schemeClr val="tx1"/>
                              </a:solidFill>
                              <a:effectLst/>
                              <a:latin typeface="Cambria Math" panose="02040503050406030204" pitchFamily="18" charset="0"/>
                            </a:rPr>
                          </m:ctrlPr>
                        </m:accPr>
                        <m:e>
                          <m:r>
                            <m:rPr>
                              <m:nor/>
                            </m:rPr>
                            <a:rPr lang="fr-FR" sz="4000">
                              <a:solidFill>
                                <a:schemeClr val="tx1"/>
                              </a:solidFill>
                              <a:effectLst/>
                              <a:latin typeface="Comic Sans MS"/>
                              <a:ea typeface="Times New Roman"/>
                              <a:cs typeface="Times New Roman"/>
                            </a:rPr>
                            <m:t>T</m:t>
                          </m:r>
                        </m:e>
                      </m:acc>
                    </m:oMath>
                  </m:oMathPara>
                </a14:m>
                <a:endParaRPr lang="fr-FR" sz="2800" dirty="0">
                  <a:solidFill>
                    <a:schemeClr val="tx1"/>
                  </a:solidFill>
                </a:endParaRPr>
              </a:p>
            </p:txBody>
          </p:sp>
        </mc:Choice>
        <mc:Fallback>
          <p:sp>
            <p:nvSpPr>
              <p:cNvPr id="3" name="Rectangle 2">
                <a:extLst>
                  <a:ext uri="{FF2B5EF4-FFF2-40B4-BE49-F238E27FC236}">
                    <a16:creationId xmlns:a16="http://schemas.microsoft.com/office/drawing/2014/main" id="{DCE0CF1D-186C-BE40-C119-5D75133B2928}"/>
                  </a:ext>
                </a:extLst>
              </p:cNvPr>
              <p:cNvSpPr>
                <a:spLocks noRot="1" noChangeAspect="1" noMove="1" noResize="1" noEditPoints="1" noAdjustHandles="1" noChangeArrowheads="1" noChangeShapeType="1" noTextEdit="1"/>
              </p:cNvSpPr>
              <p:nvPr/>
            </p:nvSpPr>
            <p:spPr>
              <a:xfrm>
                <a:off x="1424303" y="2250086"/>
                <a:ext cx="1911691" cy="821443"/>
              </a:xfrm>
              <a:prstGeom prst="rect">
                <a:avLst/>
              </a:prstGeom>
              <a:blipFill>
                <a:blip r:embed="rId3"/>
                <a:stretch>
                  <a:fillRect/>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4" name="Rectangle 3">
                <a:extLst>
                  <a:ext uri="{FF2B5EF4-FFF2-40B4-BE49-F238E27FC236}">
                    <a16:creationId xmlns:a16="http://schemas.microsoft.com/office/drawing/2014/main" id="{B160F8E2-FA23-00FA-651A-A1C1979D4260}"/>
                  </a:ext>
                </a:extLst>
              </p:cNvPr>
              <p:cNvSpPr/>
              <p:nvPr/>
            </p:nvSpPr>
            <p:spPr>
              <a:xfrm>
                <a:off x="0" y="4173458"/>
                <a:ext cx="12192000" cy="949684"/>
              </a:xfrm>
              <a:prstGeom prst="rect">
                <a:avLst/>
              </a:prstGeom>
            </p:spPr>
            <p:txBody>
              <a:bodyPr wrap="square">
                <a:spAutoFit/>
              </a:bodyPr>
              <a:lstStyle/>
              <a:p>
                <a:pPr algn="just">
                  <a:spcAft>
                    <a:spcPts val="0"/>
                  </a:spcAft>
                </a:pPr>
                <a:r>
                  <a:rPr lang="fr-FR" sz="2400" dirty="0">
                    <a:solidFill>
                      <a:schemeClr val="tx1"/>
                    </a:solidFill>
                    <a:latin typeface="Comic Sans MS" pitchFamily="66" charset="0"/>
                  </a:rPr>
                  <a:t>Le vecteur accélération </a:t>
                </a:r>
                <a14:m>
                  <m:oMath xmlns:m="http://schemas.openxmlformats.org/officeDocument/2006/math">
                    <m:acc>
                      <m:accPr>
                        <m:chr m:val="⃗"/>
                        <m:ctrlPr>
                          <a:rPr lang="fr-FR" sz="3200" i="1">
                            <a:solidFill>
                              <a:schemeClr val="tx1"/>
                            </a:solidFill>
                            <a:latin typeface="Cambria Math" panose="02040503050406030204" pitchFamily="18" charset="0"/>
                          </a:rPr>
                        </m:ctrlPr>
                      </m:accPr>
                      <m:e>
                        <m:r>
                          <m:rPr>
                            <m:nor/>
                          </m:rPr>
                          <a:rPr lang="fr-FR" sz="3200">
                            <a:solidFill>
                              <a:schemeClr val="tx1"/>
                            </a:solidFill>
                            <a:latin typeface="Comic Sans MS" pitchFamily="66" charset="0"/>
                          </a:rPr>
                          <m:t>a</m:t>
                        </m:r>
                      </m:e>
                    </m:acc>
                  </m:oMath>
                </a14:m>
                <a:r>
                  <a:rPr lang="fr-FR" sz="2400" dirty="0">
                    <a:solidFill>
                      <a:schemeClr val="tx1"/>
                    </a:solidFill>
                    <a:latin typeface="Comic Sans MS" pitchFamily="66" charset="0"/>
                  </a:rPr>
                  <a:t>, qui est toujours dirigé vers l'intérieur de la trajectoire, a une composante normale et une composante tangentielle, d'où la relation:</a:t>
                </a:r>
              </a:p>
            </p:txBody>
          </p:sp>
        </mc:Choice>
        <mc:Fallback>
          <p:sp>
            <p:nvSpPr>
              <p:cNvPr id="4" name="Rectangle 3">
                <a:extLst>
                  <a:ext uri="{FF2B5EF4-FFF2-40B4-BE49-F238E27FC236}">
                    <a16:creationId xmlns:a16="http://schemas.microsoft.com/office/drawing/2014/main" id="{B160F8E2-FA23-00FA-651A-A1C1979D4260}"/>
                  </a:ext>
                </a:extLst>
              </p:cNvPr>
              <p:cNvSpPr>
                <a:spLocks noRot="1" noChangeAspect="1" noMove="1" noResize="1" noEditPoints="1" noAdjustHandles="1" noChangeArrowheads="1" noChangeShapeType="1" noTextEdit="1"/>
              </p:cNvSpPr>
              <p:nvPr/>
            </p:nvSpPr>
            <p:spPr>
              <a:xfrm>
                <a:off x="0" y="4173458"/>
                <a:ext cx="12192000" cy="949684"/>
              </a:xfrm>
              <a:prstGeom prst="rect">
                <a:avLst/>
              </a:prstGeom>
              <a:blipFill>
                <a:blip r:embed="rId4"/>
                <a:stretch>
                  <a:fillRect l="-750" r="-750" b="-14839"/>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0" name="ZoneTexte 9">
                <a:extLst>
                  <a:ext uri="{FF2B5EF4-FFF2-40B4-BE49-F238E27FC236}">
                    <a16:creationId xmlns:a16="http://schemas.microsoft.com/office/drawing/2014/main" id="{ACB9820F-01E5-DC8F-CBFE-6608BA7C3A92}"/>
                  </a:ext>
                </a:extLst>
              </p:cNvPr>
              <p:cNvSpPr txBox="1"/>
              <p:nvPr/>
            </p:nvSpPr>
            <p:spPr>
              <a:xfrm>
                <a:off x="4026310" y="5449181"/>
                <a:ext cx="4139380" cy="888833"/>
              </a:xfrm>
              <a:prstGeom prst="rect">
                <a:avLst/>
              </a:prstGeom>
              <a:noFill/>
            </p:spPr>
            <p:txBody>
              <a:bodyPr wrap="square">
                <a:spAutoFit/>
              </a:bodyPr>
              <a:lstStyle/>
              <a:p>
                <a:pPr algn="just">
                  <a:lnSpc>
                    <a:spcPct val="107000"/>
                  </a:lnSpc>
                  <a:spcAft>
                    <a:spcPts val="800"/>
                  </a:spcAft>
                </a:pPr>
                <a:r>
                  <a:rPr lang="fr-FR" sz="3600" dirty="0">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a:t> </a:t>
                </a:r>
                <a14:m>
                  <m:oMath xmlns:m="http://schemas.openxmlformats.org/officeDocument/2006/math">
                    <m:acc>
                      <m:accPr>
                        <m:chr m:val="⃗"/>
                        <m:ctrlPr>
                          <a:rPr lang="fr-FR" sz="36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accPr>
                      <m:e>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a</m:t>
                        </m:r>
                      </m:e>
                    </m:acc>
                    <m:r>
                      <m:rPr>
                        <m:nor/>
                      </m:rPr>
                      <a:rPr lang="fr-FR" sz="3600" b="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m:t>
                    </m:r>
                    <m:r>
                      <m:rPr>
                        <m:nor/>
                      </m:rPr>
                      <a:rPr lang="fr-FR" sz="3600" b="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sSub>
                      <m:sSubPr>
                        <m:ctrlPr>
                          <a:rPr lang="fr-FR" sz="36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a</m:t>
                        </m:r>
                      </m:e>
                      <m:sub>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T</m:t>
                        </m:r>
                      </m:sub>
                    </m:sSub>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m:t>
                    </m:r>
                    <m:acc>
                      <m:accPr>
                        <m:chr m:val="⃗"/>
                        <m:ctrlPr>
                          <a:rPr lang="fr-FR" sz="36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accPr>
                      <m:e>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T</m:t>
                        </m:r>
                      </m:e>
                    </m:acc>
                    <m:r>
                      <m:rPr>
                        <m:nor/>
                      </m:rPr>
                      <a:rPr lang="fr-FR" sz="3600" b="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m:t>
                    </m:r>
                    <m:sSub>
                      <m:sSubPr>
                        <m:ctrlPr>
                          <a:rPr lang="fr-FR" sz="36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bPr>
                      <m:e>
                        <m:r>
                          <m:rPr>
                            <m:nor/>
                          </m:rPr>
                          <a:rPr lang="fr-FR" sz="3600" b="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a</m:t>
                        </m:r>
                      </m:e>
                      <m:sub>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N</m:t>
                        </m:r>
                      </m:sub>
                    </m:sSub>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m:t>
                    </m:r>
                    <m:acc>
                      <m:accPr>
                        <m:chr m:val="⃗"/>
                        <m:ctrlPr>
                          <a:rPr lang="fr-FR" sz="36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accPr>
                      <m:e>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N</m:t>
                        </m:r>
                      </m:e>
                    </m:acc>
                  </m:oMath>
                </a14:m>
                <a:endParaRPr lang="fr-FR"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0" name="ZoneTexte 9">
                <a:extLst>
                  <a:ext uri="{FF2B5EF4-FFF2-40B4-BE49-F238E27FC236}">
                    <a16:creationId xmlns:a16="http://schemas.microsoft.com/office/drawing/2014/main" id="{ACB9820F-01E5-DC8F-CBFE-6608BA7C3A92}"/>
                  </a:ext>
                </a:extLst>
              </p:cNvPr>
              <p:cNvSpPr txBox="1">
                <a:spLocks noRot="1" noChangeAspect="1" noMove="1" noResize="1" noEditPoints="1" noAdjustHandles="1" noChangeArrowheads="1" noChangeShapeType="1" noTextEdit="1"/>
              </p:cNvSpPr>
              <p:nvPr/>
            </p:nvSpPr>
            <p:spPr>
              <a:xfrm>
                <a:off x="4026310" y="5449181"/>
                <a:ext cx="4139380" cy="888833"/>
              </a:xfrm>
              <a:prstGeom prst="rect">
                <a:avLst/>
              </a:prstGeom>
              <a:blipFill>
                <a:blip r:embed="rId5"/>
                <a:stretch>
                  <a:fillRect/>
                </a:stretch>
              </a:blipFill>
            </p:spPr>
            <p:txBody>
              <a:bodyPr/>
              <a:lstStyle/>
              <a:p>
                <a:r>
                  <a:rPr lang="fr-FR">
                    <a:noFill/>
                  </a:rPr>
                  <a:t> </a:t>
                </a:r>
              </a:p>
            </p:txBody>
          </p:sp>
        </mc:Fallback>
      </mc:AlternateContent>
      <p:grpSp>
        <p:nvGrpSpPr>
          <p:cNvPr id="11" name="Groupe 10">
            <a:extLst>
              <a:ext uri="{FF2B5EF4-FFF2-40B4-BE49-F238E27FC236}">
                <a16:creationId xmlns:a16="http://schemas.microsoft.com/office/drawing/2014/main" id="{9FA473FE-35DD-4763-4C30-4ED13C16116C}"/>
              </a:ext>
            </a:extLst>
          </p:cNvPr>
          <p:cNvGrpSpPr/>
          <p:nvPr/>
        </p:nvGrpSpPr>
        <p:grpSpPr>
          <a:xfrm>
            <a:off x="7393858" y="308195"/>
            <a:ext cx="4348646" cy="3616505"/>
            <a:chOff x="0" y="0"/>
            <a:chExt cx="1963732" cy="1632857"/>
          </a:xfrm>
        </p:grpSpPr>
        <p:grpSp>
          <p:nvGrpSpPr>
            <p:cNvPr id="12" name="Groupe 11">
              <a:extLst>
                <a:ext uri="{FF2B5EF4-FFF2-40B4-BE49-F238E27FC236}">
                  <a16:creationId xmlns:a16="http://schemas.microsoft.com/office/drawing/2014/main" id="{BB36FE28-4E14-6DC4-714A-6D8707F6DA4B}"/>
                </a:ext>
              </a:extLst>
            </p:cNvPr>
            <p:cNvGrpSpPr>
              <a:grpSpLocks/>
            </p:cNvGrpSpPr>
            <p:nvPr/>
          </p:nvGrpSpPr>
          <p:grpSpPr bwMode="auto">
            <a:xfrm>
              <a:off x="0" y="0"/>
              <a:ext cx="1864360" cy="1592580"/>
              <a:chOff x="3815" y="2219"/>
              <a:chExt cx="2936" cy="2508"/>
            </a:xfrm>
          </p:grpSpPr>
          <p:sp>
            <p:nvSpPr>
              <p:cNvPr id="21" name="Oval 138">
                <a:extLst>
                  <a:ext uri="{FF2B5EF4-FFF2-40B4-BE49-F238E27FC236}">
                    <a16:creationId xmlns:a16="http://schemas.microsoft.com/office/drawing/2014/main" id="{1E38461D-BAE0-5F32-E10B-03183F2B502F}"/>
                  </a:ext>
                </a:extLst>
              </p:cNvPr>
              <p:cNvSpPr>
                <a:spLocks noChangeArrowheads="1"/>
              </p:cNvSpPr>
              <p:nvPr/>
            </p:nvSpPr>
            <p:spPr bwMode="auto">
              <a:xfrm>
                <a:off x="3815" y="2219"/>
                <a:ext cx="2508" cy="2508"/>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fr-FR" sz="4400" dirty="0"/>
              </a:p>
            </p:txBody>
          </p:sp>
          <p:grpSp>
            <p:nvGrpSpPr>
              <p:cNvPr id="22" name="Group 139">
                <a:extLst>
                  <a:ext uri="{FF2B5EF4-FFF2-40B4-BE49-F238E27FC236}">
                    <a16:creationId xmlns:a16="http://schemas.microsoft.com/office/drawing/2014/main" id="{582AC371-04D3-6E58-0286-4657496E8A56}"/>
                  </a:ext>
                </a:extLst>
              </p:cNvPr>
              <p:cNvGrpSpPr>
                <a:grpSpLocks/>
              </p:cNvGrpSpPr>
              <p:nvPr/>
            </p:nvGrpSpPr>
            <p:grpSpPr bwMode="auto">
              <a:xfrm>
                <a:off x="5012" y="3416"/>
                <a:ext cx="114" cy="114"/>
                <a:chOff x="5012" y="3416"/>
                <a:chExt cx="114" cy="114"/>
              </a:xfrm>
            </p:grpSpPr>
            <p:cxnSp>
              <p:nvCxnSpPr>
                <p:cNvPr id="28" name="Line 140">
                  <a:extLst>
                    <a:ext uri="{FF2B5EF4-FFF2-40B4-BE49-F238E27FC236}">
                      <a16:creationId xmlns:a16="http://schemas.microsoft.com/office/drawing/2014/main" id="{186AFB9B-EBE2-0E2B-29EA-E84C131507EE}"/>
                    </a:ext>
                  </a:extLst>
                </p:cNvPr>
                <p:cNvCxnSpPr/>
                <p:nvPr/>
              </p:nvCxnSpPr>
              <p:spPr bwMode="auto">
                <a:xfrm>
                  <a:off x="5012" y="3473"/>
                  <a:ext cx="114" cy="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cxnSp>
            <p:cxnSp>
              <p:nvCxnSpPr>
                <p:cNvPr id="29" name="Line 141">
                  <a:extLst>
                    <a:ext uri="{FF2B5EF4-FFF2-40B4-BE49-F238E27FC236}">
                      <a16:creationId xmlns:a16="http://schemas.microsoft.com/office/drawing/2014/main" id="{21285D32-5032-789D-064F-82C54ADED14C}"/>
                    </a:ext>
                  </a:extLst>
                </p:cNvPr>
                <p:cNvCxnSpPr/>
                <p:nvPr/>
              </p:nvCxnSpPr>
              <p:spPr bwMode="auto">
                <a:xfrm>
                  <a:off x="5069" y="3416"/>
                  <a:ext cx="0" cy="114"/>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cxnSp>
          </p:grpSp>
          <p:cxnSp>
            <p:nvCxnSpPr>
              <p:cNvPr id="23" name="Line 142">
                <a:extLst>
                  <a:ext uri="{FF2B5EF4-FFF2-40B4-BE49-F238E27FC236}">
                    <a16:creationId xmlns:a16="http://schemas.microsoft.com/office/drawing/2014/main" id="{28B34152-0ED3-280F-5A0D-558A3223F923}"/>
                  </a:ext>
                </a:extLst>
              </p:cNvPr>
              <p:cNvCxnSpPr/>
              <p:nvPr/>
            </p:nvCxnSpPr>
            <p:spPr bwMode="auto">
              <a:xfrm>
                <a:off x="5069" y="3473"/>
                <a:ext cx="882" cy="890"/>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cxnSp>
          <p:cxnSp>
            <p:nvCxnSpPr>
              <p:cNvPr id="24" name="Line 143">
                <a:extLst>
                  <a:ext uri="{FF2B5EF4-FFF2-40B4-BE49-F238E27FC236}">
                    <a16:creationId xmlns:a16="http://schemas.microsoft.com/office/drawing/2014/main" id="{BF6626C9-6F02-8FE2-FA85-E4B8FE6F3EE9}"/>
                  </a:ext>
                </a:extLst>
              </p:cNvPr>
              <p:cNvCxnSpPr/>
              <p:nvPr/>
            </p:nvCxnSpPr>
            <p:spPr bwMode="auto">
              <a:xfrm flipH="1" flipV="1">
                <a:off x="5518" y="3929"/>
                <a:ext cx="429" cy="433"/>
              </a:xfrm>
              <a:prstGeom prst="line">
                <a:avLst/>
              </a:prstGeom>
              <a:noFill/>
              <a:ln w="31750">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25" name="Line 144">
                <a:extLst>
                  <a:ext uri="{FF2B5EF4-FFF2-40B4-BE49-F238E27FC236}">
                    <a16:creationId xmlns:a16="http://schemas.microsoft.com/office/drawing/2014/main" id="{55F5EA37-9305-29C1-EBE4-83664F5C6231}"/>
                  </a:ext>
                </a:extLst>
              </p:cNvPr>
              <p:cNvCxnSpPr/>
              <p:nvPr/>
            </p:nvCxnSpPr>
            <p:spPr bwMode="auto">
              <a:xfrm flipV="1">
                <a:off x="5961" y="3608"/>
                <a:ext cx="790" cy="755"/>
              </a:xfrm>
              <a:prstGeom prst="line">
                <a:avLst/>
              </a:prstGeom>
              <a:noFill/>
              <a:ln w="31750">
                <a:solidFill>
                  <a:srgbClr val="00B050"/>
                </a:solidFill>
                <a:round/>
                <a:headEnd/>
                <a:tailEnd type="triangle" w="med" len="med"/>
              </a:ln>
              <a:extLst>
                <a:ext uri="{909E8E84-426E-40DD-AFC4-6F175D3DCCD1}">
                  <a14:hiddenFill xmlns:a14="http://schemas.microsoft.com/office/drawing/2010/main">
                    <a:noFill/>
                  </a14:hiddenFill>
                </a:ext>
              </a:extLst>
            </p:spPr>
          </p:cxnSp>
          <p:cxnSp>
            <p:nvCxnSpPr>
              <p:cNvPr id="26" name="Line 145">
                <a:extLst>
                  <a:ext uri="{FF2B5EF4-FFF2-40B4-BE49-F238E27FC236}">
                    <a16:creationId xmlns:a16="http://schemas.microsoft.com/office/drawing/2014/main" id="{E5ABB429-71C1-59FA-E019-CCD89C11B181}"/>
                  </a:ext>
                </a:extLst>
              </p:cNvPr>
              <p:cNvCxnSpPr/>
              <p:nvPr/>
            </p:nvCxnSpPr>
            <p:spPr bwMode="auto">
              <a:xfrm flipH="1" flipV="1">
                <a:off x="5812" y="3703"/>
                <a:ext cx="149" cy="653"/>
              </a:xfrm>
              <a:prstGeom prst="line">
                <a:avLst/>
              </a:prstGeom>
              <a:noFill/>
              <a:ln w="31750">
                <a:solidFill>
                  <a:srgbClr val="0E00C0"/>
                </a:solidFill>
                <a:round/>
                <a:headEnd/>
                <a:tailEnd type="triangle" w="med" len="med"/>
              </a:ln>
              <a:extLst>
                <a:ext uri="{909E8E84-426E-40DD-AFC4-6F175D3DCCD1}">
                  <a14:hiddenFill xmlns:a14="http://schemas.microsoft.com/office/drawing/2010/main">
                    <a:noFill/>
                  </a14:hiddenFill>
                </a:ext>
              </a:extLst>
            </p:spPr>
          </p:cxnSp>
          <p:cxnSp>
            <p:nvCxnSpPr>
              <p:cNvPr id="27" name="Line 146">
                <a:extLst>
                  <a:ext uri="{FF2B5EF4-FFF2-40B4-BE49-F238E27FC236}">
                    <a16:creationId xmlns:a16="http://schemas.microsoft.com/office/drawing/2014/main" id="{6DB9E6BE-A3B2-2FED-1161-D41F35EAE2BF}"/>
                  </a:ext>
                </a:extLst>
              </p:cNvPr>
              <p:cNvCxnSpPr/>
              <p:nvPr/>
            </p:nvCxnSpPr>
            <p:spPr bwMode="auto">
              <a:xfrm rot="5400000" flipH="1" flipV="1">
                <a:off x="5950" y="3930"/>
                <a:ext cx="429" cy="433"/>
              </a:xfrm>
              <a:prstGeom prst="line">
                <a:avLst/>
              </a:prstGeom>
              <a:noFill/>
              <a:ln w="31750">
                <a:solidFill>
                  <a:srgbClr val="FF0000"/>
                </a:solidFill>
                <a:round/>
                <a:headEnd/>
                <a:tailEnd type="triangle" w="med" len="med"/>
              </a:ln>
              <a:extLst>
                <a:ext uri="{909E8E84-426E-40DD-AFC4-6F175D3DCCD1}">
                  <a14:hiddenFill xmlns:a14="http://schemas.microsoft.com/office/drawing/2010/main">
                    <a:noFill/>
                  </a14:hiddenFill>
                </a:ext>
              </a:extLst>
            </p:spPr>
          </p:cxnSp>
        </p:grpSp>
        <p:grpSp>
          <p:nvGrpSpPr>
            <p:cNvPr id="13" name="Groupe 12">
              <a:extLst>
                <a:ext uri="{FF2B5EF4-FFF2-40B4-BE49-F238E27FC236}">
                  <a16:creationId xmlns:a16="http://schemas.microsoft.com/office/drawing/2014/main" id="{93EFF382-4525-8CDB-21F1-0C73A03309F2}"/>
                </a:ext>
              </a:extLst>
            </p:cNvPr>
            <p:cNvGrpSpPr/>
            <p:nvPr/>
          </p:nvGrpSpPr>
          <p:grpSpPr>
            <a:xfrm>
              <a:off x="512309" y="649083"/>
              <a:ext cx="1451423" cy="983774"/>
              <a:chOff x="-122404" y="283867"/>
              <a:chExt cx="1451846" cy="984135"/>
            </a:xfrm>
          </p:grpSpPr>
          <p:sp>
            <p:nvSpPr>
              <p:cNvPr id="14" name="Zone de texte 44169656">
                <a:extLst>
                  <a:ext uri="{FF2B5EF4-FFF2-40B4-BE49-F238E27FC236}">
                    <a16:creationId xmlns:a16="http://schemas.microsoft.com/office/drawing/2014/main" id="{C0541553-82FB-1EEE-B799-9F47913BAD93}"/>
                  </a:ext>
                </a:extLst>
              </p:cNvPr>
              <p:cNvSpPr txBox="1"/>
              <p:nvPr/>
            </p:nvSpPr>
            <p:spPr>
              <a:xfrm>
                <a:off x="-122404" y="283867"/>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dirty="0">
                    <a:effectLst/>
                    <a:latin typeface="Comic Sans MS" panose="030F0702030302020204" pitchFamily="66" charset="0"/>
                    <a:ea typeface="Calibri" panose="020F0502020204030204" pitchFamily="34" charset="0"/>
                    <a:cs typeface="Times New Roman" panose="02020603050405020304" pitchFamily="18" charset="0"/>
                  </a:rPr>
                  <a:t>O</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Zone de texte 210998595">
                <a:extLst>
                  <a:ext uri="{FF2B5EF4-FFF2-40B4-BE49-F238E27FC236}">
                    <a16:creationId xmlns:a16="http://schemas.microsoft.com/office/drawing/2014/main" id="{329F74EE-A5F5-5AF3-39AB-AEF58E359C56}"/>
                  </a:ext>
                </a:extLst>
              </p:cNvPr>
              <p:cNvSpPr txBox="1"/>
              <p:nvPr/>
            </p:nvSpPr>
            <p:spPr>
              <a:xfrm>
                <a:off x="89065" y="296883"/>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a:effectLst/>
                    <a:latin typeface="Comic Sans MS" panose="030F0702030302020204" pitchFamily="66" charset="0"/>
                    <a:ea typeface="Calibri" panose="020F0502020204030204" pitchFamily="34" charset="0"/>
                    <a:cs typeface="Times New Roman" panose="02020603050405020304" pitchFamily="18" charset="0"/>
                  </a:rPr>
                  <a:t>r</a:t>
                </a:r>
                <a:endParaRPr lang="fr-FR" sz="2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Zone de texte 1211794937">
                <a:extLst>
                  <a:ext uri="{FF2B5EF4-FFF2-40B4-BE49-F238E27FC236}">
                    <a16:creationId xmlns:a16="http://schemas.microsoft.com/office/drawing/2014/main" id="{63316A76-33DA-AD13-D2FA-3B9D50136257}"/>
                  </a:ext>
                </a:extLst>
              </p:cNvPr>
              <p:cNvSpPr txBox="1"/>
              <p:nvPr/>
            </p:nvSpPr>
            <p:spPr>
              <a:xfrm>
                <a:off x="610985" y="1024797"/>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dirty="0">
                    <a:effectLst/>
                    <a:latin typeface="Comic Sans MS" panose="030F0702030302020204" pitchFamily="66" charset="0"/>
                    <a:ea typeface="Calibri" panose="020F0502020204030204" pitchFamily="34" charset="0"/>
                    <a:cs typeface="Times New Roman" panose="02020603050405020304" pitchFamily="18" charset="0"/>
                  </a:rPr>
                  <a:t>M</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7" name="Zone de texte 1061855757">
                    <a:extLst>
                      <a:ext uri="{FF2B5EF4-FFF2-40B4-BE49-F238E27FC236}">
                        <a16:creationId xmlns:a16="http://schemas.microsoft.com/office/drawing/2014/main" id="{11EBA467-D5C9-4FED-055E-AAC5C429BBE8}"/>
                      </a:ext>
                    </a:extLst>
                  </p:cNvPr>
                  <p:cNvSpPr txBox="1"/>
                  <p:nvPr/>
                </p:nvSpPr>
                <p:spPr>
                  <a:xfrm>
                    <a:off x="332726" y="848531"/>
                    <a:ext cx="195730" cy="243205"/>
                  </a:xfrm>
                  <a:prstGeom prst="rect">
                    <a:avLst/>
                  </a:prstGeom>
                  <a:solidFill>
                    <a:schemeClr val="bg2"/>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m:t>N</m:t>
                              </m:r>
                            </m:e>
                          </m:acc>
                        </m:oMath>
                      </m:oMathPara>
                    </a14:m>
                    <a:endParaRPr lang="fr-F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7" name="Zone de texte 1061855757">
                    <a:extLst>
                      <a:ext uri="{FF2B5EF4-FFF2-40B4-BE49-F238E27FC236}">
                        <a16:creationId xmlns:a16="http://schemas.microsoft.com/office/drawing/2014/main" id="{11EBA467-D5C9-4FED-055E-AAC5C429BBE8}"/>
                      </a:ext>
                    </a:extLst>
                  </p:cNvPr>
                  <p:cNvSpPr txBox="1">
                    <a:spLocks noRot="1" noChangeAspect="1" noMove="1" noResize="1" noEditPoints="1" noAdjustHandles="1" noChangeArrowheads="1" noChangeShapeType="1" noTextEdit="1"/>
                  </p:cNvSpPr>
                  <p:nvPr/>
                </p:nvSpPr>
                <p:spPr>
                  <a:xfrm>
                    <a:off x="332726" y="848531"/>
                    <a:ext cx="195730" cy="243205"/>
                  </a:xfrm>
                  <a:prstGeom prst="rect">
                    <a:avLst/>
                  </a:prstGeom>
                  <a:blipFill>
                    <a:blip r:embed="rId6"/>
                    <a:stretch>
                      <a:fillRect/>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8" name="Zone de texte 1473419136">
                    <a:extLst>
                      <a:ext uri="{FF2B5EF4-FFF2-40B4-BE49-F238E27FC236}">
                        <a16:creationId xmlns:a16="http://schemas.microsoft.com/office/drawing/2014/main" id="{EF69D5A7-DEAE-2D82-B985-50C4EEE4D8FD}"/>
                      </a:ext>
                    </a:extLst>
                  </p:cNvPr>
                  <p:cNvSpPr txBox="1"/>
                  <p:nvPr/>
                </p:nvSpPr>
                <p:spPr>
                  <a:xfrm>
                    <a:off x="564078" y="326571"/>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0E00C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0E00C0"/>
                                  </a:solidFill>
                                  <a:effectLst/>
                                  <a:latin typeface="Comic Sans MS" panose="030F0702030302020204" pitchFamily="66" charset="0"/>
                                  <a:ea typeface="Calibri" panose="020F0502020204030204" pitchFamily="34" charset="0"/>
                                  <a:cs typeface="Times New Roman" panose="02020603050405020304" pitchFamily="18" charset="0"/>
                                </a:rPr>
                                <m:t>a</m:t>
                              </m:r>
                            </m:e>
                          </m:acc>
                        </m:oMath>
                      </m:oMathPara>
                    </a14:m>
                    <a:endParaRPr lang="fr-FR" sz="2800" dirty="0">
                      <a:solidFill>
                        <a:srgbClr val="0E00C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8" name="Zone de texte 1473419136">
                    <a:extLst>
                      <a:ext uri="{FF2B5EF4-FFF2-40B4-BE49-F238E27FC236}">
                        <a16:creationId xmlns:a16="http://schemas.microsoft.com/office/drawing/2014/main" id="{EF69D5A7-DEAE-2D82-B985-50C4EEE4D8FD}"/>
                      </a:ext>
                    </a:extLst>
                  </p:cNvPr>
                  <p:cNvSpPr txBox="1">
                    <a:spLocks noRot="1" noChangeAspect="1" noMove="1" noResize="1" noEditPoints="1" noAdjustHandles="1" noChangeArrowheads="1" noChangeShapeType="1" noTextEdit="1"/>
                  </p:cNvSpPr>
                  <p:nvPr/>
                </p:nvSpPr>
                <p:spPr>
                  <a:xfrm>
                    <a:off x="564078" y="326571"/>
                    <a:ext cx="320040" cy="243205"/>
                  </a:xfrm>
                  <a:prstGeom prst="rect">
                    <a:avLst/>
                  </a:prstGeom>
                  <a:blipFill>
                    <a:blip r:embed="rId7"/>
                    <a:stretch>
                      <a:fillRect/>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9" name="Zone de texte 1205087069">
                    <a:extLst>
                      <a:ext uri="{FF2B5EF4-FFF2-40B4-BE49-F238E27FC236}">
                        <a16:creationId xmlns:a16="http://schemas.microsoft.com/office/drawing/2014/main" id="{CBA99314-0210-4263-7A6C-4CDB2B9A76AF}"/>
                      </a:ext>
                    </a:extLst>
                  </p:cNvPr>
                  <p:cNvSpPr txBox="1"/>
                  <p:nvPr/>
                </p:nvSpPr>
                <p:spPr>
                  <a:xfrm>
                    <a:off x="1009402" y="391886"/>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00B05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m:t>v</m:t>
                              </m:r>
                            </m:e>
                          </m:acc>
                        </m:oMath>
                      </m:oMathPara>
                    </a14:m>
                    <a:endParaRPr lang="fr-FR" sz="2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9" name="Zone de texte 1205087069">
                    <a:extLst>
                      <a:ext uri="{FF2B5EF4-FFF2-40B4-BE49-F238E27FC236}">
                        <a16:creationId xmlns:a16="http://schemas.microsoft.com/office/drawing/2014/main" id="{CBA99314-0210-4263-7A6C-4CDB2B9A76AF}"/>
                      </a:ext>
                    </a:extLst>
                  </p:cNvPr>
                  <p:cNvSpPr txBox="1">
                    <a:spLocks noRot="1" noChangeAspect="1" noMove="1" noResize="1" noEditPoints="1" noAdjustHandles="1" noChangeArrowheads="1" noChangeShapeType="1" noTextEdit="1"/>
                  </p:cNvSpPr>
                  <p:nvPr/>
                </p:nvSpPr>
                <p:spPr>
                  <a:xfrm>
                    <a:off x="1009402" y="391886"/>
                    <a:ext cx="320040" cy="243205"/>
                  </a:xfrm>
                  <a:prstGeom prst="rect">
                    <a:avLst/>
                  </a:prstGeom>
                  <a:blipFill>
                    <a:blip r:embed="rId8"/>
                    <a:stretch>
                      <a:fillRect/>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20" name="Zone de texte 1877758136">
                    <a:extLst>
                      <a:ext uri="{FF2B5EF4-FFF2-40B4-BE49-F238E27FC236}">
                        <a16:creationId xmlns:a16="http://schemas.microsoft.com/office/drawing/2014/main" id="{7C90E785-BC32-0654-EC55-09BD11E8909D}"/>
                      </a:ext>
                    </a:extLst>
                  </p:cNvPr>
                  <p:cNvSpPr txBox="1"/>
                  <p:nvPr/>
                </p:nvSpPr>
                <p:spPr>
                  <a:xfrm>
                    <a:off x="822188" y="836971"/>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m:t>T</m:t>
                              </m:r>
                            </m:e>
                          </m:acc>
                        </m:oMath>
                      </m:oMathPara>
                    </a14:m>
                    <a:endParaRPr lang="fr-F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20" name="Zone de texte 1877758136">
                    <a:extLst>
                      <a:ext uri="{FF2B5EF4-FFF2-40B4-BE49-F238E27FC236}">
                        <a16:creationId xmlns:a16="http://schemas.microsoft.com/office/drawing/2014/main" id="{7C90E785-BC32-0654-EC55-09BD11E8909D}"/>
                      </a:ext>
                    </a:extLst>
                  </p:cNvPr>
                  <p:cNvSpPr txBox="1">
                    <a:spLocks noRot="1" noChangeAspect="1" noMove="1" noResize="1" noEditPoints="1" noAdjustHandles="1" noChangeArrowheads="1" noChangeShapeType="1" noTextEdit="1"/>
                  </p:cNvSpPr>
                  <p:nvPr/>
                </p:nvSpPr>
                <p:spPr>
                  <a:xfrm>
                    <a:off x="822188" y="836971"/>
                    <a:ext cx="320040" cy="243205"/>
                  </a:xfrm>
                  <a:prstGeom prst="rect">
                    <a:avLst/>
                  </a:prstGeom>
                  <a:blipFill>
                    <a:blip r:embed="rId9"/>
                    <a:stretch>
                      <a:fillRect/>
                    </a:stretch>
                  </a:blipFill>
                  <a:ln w="6350">
                    <a:noFill/>
                  </a:ln>
                  <a:effectLst/>
                </p:spPr>
                <p:txBody>
                  <a:bodyPr/>
                  <a:lstStyle/>
                  <a:p>
                    <a:r>
                      <a:rPr lang="fr-FR">
                        <a:noFill/>
                      </a:rPr>
                      <a:t> </a:t>
                    </a:r>
                  </a:p>
                </p:txBody>
              </p:sp>
            </mc:Fallback>
          </mc:AlternateContent>
        </p:grpSp>
      </p:grpSp>
    </p:spTree>
    <p:extLst>
      <p:ext uri="{BB962C8B-B14F-4D97-AF65-F5344CB8AC3E}">
        <p14:creationId xmlns:p14="http://schemas.microsoft.com/office/powerpoint/2010/main" val="39653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3EECF-FCEC-0EE1-D1D9-3FC9FE708C19}"/>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12C5CD25-9FDC-C293-507F-61FC3675BEAF}"/>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6D743584-242B-5EBE-798B-D705D0A3A921}"/>
              </a:ext>
            </a:extLst>
          </p:cNvPr>
          <p:cNvSpPr/>
          <p:nvPr/>
        </p:nvSpPr>
        <p:spPr>
          <a:xfrm>
            <a:off x="34189" y="1016302"/>
            <a:ext cx="7126892" cy="2554545"/>
          </a:xfrm>
          <a:prstGeom prst="rect">
            <a:avLst/>
          </a:prstGeom>
        </p:spPr>
        <p:txBody>
          <a:bodyPr wrap="square">
            <a:spAutoFit/>
          </a:bodyPr>
          <a:lstStyle/>
          <a:p>
            <a:pPr algn="just"/>
            <a:r>
              <a:rPr lang="fr-FR" sz="2400" dirty="0">
                <a:latin typeface="Comic Sans MS" pitchFamily="66" charset="0"/>
              </a:rPr>
              <a:t>La composante tangentielle </a:t>
            </a:r>
            <a:r>
              <a:rPr lang="fr-FR" sz="3200" dirty="0" err="1">
                <a:latin typeface="Comic Sans MS" pitchFamily="66" charset="0"/>
              </a:rPr>
              <a:t>a</a:t>
            </a:r>
            <a:r>
              <a:rPr lang="fr-FR" sz="3200" baseline="-25000" dirty="0" err="1">
                <a:latin typeface="Comic Sans MS" pitchFamily="66" charset="0"/>
              </a:rPr>
              <a:t>T</a:t>
            </a:r>
            <a:r>
              <a:rPr lang="fr-FR" sz="2400" dirty="0">
                <a:latin typeface="Comic Sans MS" pitchFamily="66" charset="0"/>
              </a:rPr>
              <a:t> de l'accélération, qui peut être positive ou nulle, fait varier la valeur de la vitesse.</a:t>
            </a:r>
          </a:p>
          <a:p>
            <a:pPr algn="just"/>
            <a:endParaRPr lang="fr-FR" sz="2400" dirty="0">
              <a:latin typeface="Comic Sans MS" pitchFamily="66" charset="0"/>
            </a:endParaRPr>
          </a:p>
          <a:p>
            <a:pPr algn="just"/>
            <a:r>
              <a:rPr lang="fr-FR" sz="2400" dirty="0">
                <a:latin typeface="Comic Sans MS" pitchFamily="66" charset="0"/>
              </a:rPr>
              <a:t>La composante normale </a:t>
            </a:r>
            <a:r>
              <a:rPr lang="fr-FR" sz="3200" dirty="0" err="1">
                <a:latin typeface="Comic Sans MS" pitchFamily="66" charset="0"/>
              </a:rPr>
              <a:t>a</a:t>
            </a:r>
            <a:r>
              <a:rPr lang="fr-FR" sz="3200" baseline="-25000" dirty="0" err="1">
                <a:latin typeface="Comic Sans MS" pitchFamily="66" charset="0"/>
              </a:rPr>
              <a:t>N</a:t>
            </a:r>
            <a:r>
              <a:rPr lang="fr-FR" sz="2400" dirty="0">
                <a:latin typeface="Comic Sans MS" pitchFamily="66" charset="0"/>
              </a:rPr>
              <a:t> de l'accélération, qui est positive, modifie la direction de la vitesse. </a:t>
            </a:r>
          </a:p>
        </p:txBody>
      </p:sp>
      <p:grpSp>
        <p:nvGrpSpPr>
          <p:cNvPr id="11" name="Groupe 10">
            <a:extLst>
              <a:ext uri="{FF2B5EF4-FFF2-40B4-BE49-F238E27FC236}">
                <a16:creationId xmlns:a16="http://schemas.microsoft.com/office/drawing/2014/main" id="{0BCE72BE-B434-436B-1670-CC2B14078002}"/>
              </a:ext>
            </a:extLst>
          </p:cNvPr>
          <p:cNvGrpSpPr/>
          <p:nvPr/>
        </p:nvGrpSpPr>
        <p:grpSpPr>
          <a:xfrm>
            <a:off x="7393858" y="1596223"/>
            <a:ext cx="4348646" cy="3616505"/>
            <a:chOff x="0" y="0"/>
            <a:chExt cx="1963732" cy="1632857"/>
          </a:xfrm>
        </p:grpSpPr>
        <p:grpSp>
          <p:nvGrpSpPr>
            <p:cNvPr id="12" name="Groupe 11">
              <a:extLst>
                <a:ext uri="{FF2B5EF4-FFF2-40B4-BE49-F238E27FC236}">
                  <a16:creationId xmlns:a16="http://schemas.microsoft.com/office/drawing/2014/main" id="{8FA6CD26-EAA2-3A43-1EF7-A12408AC6B9B}"/>
                </a:ext>
              </a:extLst>
            </p:cNvPr>
            <p:cNvGrpSpPr>
              <a:grpSpLocks/>
            </p:cNvGrpSpPr>
            <p:nvPr/>
          </p:nvGrpSpPr>
          <p:grpSpPr bwMode="auto">
            <a:xfrm>
              <a:off x="0" y="0"/>
              <a:ext cx="1864360" cy="1592580"/>
              <a:chOff x="3815" y="2219"/>
              <a:chExt cx="2936" cy="2508"/>
            </a:xfrm>
          </p:grpSpPr>
          <p:sp>
            <p:nvSpPr>
              <p:cNvPr id="21" name="Oval 138">
                <a:extLst>
                  <a:ext uri="{FF2B5EF4-FFF2-40B4-BE49-F238E27FC236}">
                    <a16:creationId xmlns:a16="http://schemas.microsoft.com/office/drawing/2014/main" id="{56CBE06B-A062-A084-2325-A31658353324}"/>
                  </a:ext>
                </a:extLst>
              </p:cNvPr>
              <p:cNvSpPr>
                <a:spLocks noChangeArrowheads="1"/>
              </p:cNvSpPr>
              <p:nvPr/>
            </p:nvSpPr>
            <p:spPr bwMode="auto">
              <a:xfrm>
                <a:off x="3815" y="2219"/>
                <a:ext cx="2508" cy="2508"/>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fr-FR" sz="4400" dirty="0"/>
              </a:p>
            </p:txBody>
          </p:sp>
          <p:grpSp>
            <p:nvGrpSpPr>
              <p:cNvPr id="22" name="Group 139">
                <a:extLst>
                  <a:ext uri="{FF2B5EF4-FFF2-40B4-BE49-F238E27FC236}">
                    <a16:creationId xmlns:a16="http://schemas.microsoft.com/office/drawing/2014/main" id="{FBDF94EF-DF20-7DC1-0471-5D6A691420F1}"/>
                  </a:ext>
                </a:extLst>
              </p:cNvPr>
              <p:cNvGrpSpPr>
                <a:grpSpLocks/>
              </p:cNvGrpSpPr>
              <p:nvPr/>
            </p:nvGrpSpPr>
            <p:grpSpPr bwMode="auto">
              <a:xfrm>
                <a:off x="5012" y="3416"/>
                <a:ext cx="114" cy="114"/>
                <a:chOff x="5012" y="3416"/>
                <a:chExt cx="114" cy="114"/>
              </a:xfrm>
            </p:grpSpPr>
            <p:cxnSp>
              <p:nvCxnSpPr>
                <p:cNvPr id="28" name="Line 140">
                  <a:extLst>
                    <a:ext uri="{FF2B5EF4-FFF2-40B4-BE49-F238E27FC236}">
                      <a16:creationId xmlns:a16="http://schemas.microsoft.com/office/drawing/2014/main" id="{653879DC-B7FB-6A20-2A3D-F764ECD8575C}"/>
                    </a:ext>
                  </a:extLst>
                </p:cNvPr>
                <p:cNvCxnSpPr/>
                <p:nvPr/>
              </p:nvCxnSpPr>
              <p:spPr bwMode="auto">
                <a:xfrm>
                  <a:off x="5012" y="3473"/>
                  <a:ext cx="114" cy="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cxnSp>
            <p:cxnSp>
              <p:nvCxnSpPr>
                <p:cNvPr id="29" name="Line 141">
                  <a:extLst>
                    <a:ext uri="{FF2B5EF4-FFF2-40B4-BE49-F238E27FC236}">
                      <a16:creationId xmlns:a16="http://schemas.microsoft.com/office/drawing/2014/main" id="{6BF17C98-4B7A-22BE-B46B-A8C577933CDD}"/>
                    </a:ext>
                  </a:extLst>
                </p:cNvPr>
                <p:cNvCxnSpPr/>
                <p:nvPr/>
              </p:nvCxnSpPr>
              <p:spPr bwMode="auto">
                <a:xfrm>
                  <a:off x="5069" y="3416"/>
                  <a:ext cx="0" cy="114"/>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cxnSp>
          </p:grpSp>
          <p:cxnSp>
            <p:nvCxnSpPr>
              <p:cNvPr id="23" name="Line 142">
                <a:extLst>
                  <a:ext uri="{FF2B5EF4-FFF2-40B4-BE49-F238E27FC236}">
                    <a16:creationId xmlns:a16="http://schemas.microsoft.com/office/drawing/2014/main" id="{42416A8D-624E-8F56-D502-3A0401B412D2}"/>
                  </a:ext>
                </a:extLst>
              </p:cNvPr>
              <p:cNvCxnSpPr/>
              <p:nvPr/>
            </p:nvCxnSpPr>
            <p:spPr bwMode="auto">
              <a:xfrm>
                <a:off x="5069" y="3473"/>
                <a:ext cx="882" cy="890"/>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cxnSp>
          <p:cxnSp>
            <p:nvCxnSpPr>
              <p:cNvPr id="24" name="Line 143">
                <a:extLst>
                  <a:ext uri="{FF2B5EF4-FFF2-40B4-BE49-F238E27FC236}">
                    <a16:creationId xmlns:a16="http://schemas.microsoft.com/office/drawing/2014/main" id="{4692F55D-7334-B1DA-DAF2-7C1422FD1912}"/>
                  </a:ext>
                </a:extLst>
              </p:cNvPr>
              <p:cNvCxnSpPr/>
              <p:nvPr/>
            </p:nvCxnSpPr>
            <p:spPr bwMode="auto">
              <a:xfrm flipH="1" flipV="1">
                <a:off x="5518" y="3929"/>
                <a:ext cx="429" cy="433"/>
              </a:xfrm>
              <a:prstGeom prst="line">
                <a:avLst/>
              </a:prstGeom>
              <a:noFill/>
              <a:ln w="31750">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25" name="Line 144">
                <a:extLst>
                  <a:ext uri="{FF2B5EF4-FFF2-40B4-BE49-F238E27FC236}">
                    <a16:creationId xmlns:a16="http://schemas.microsoft.com/office/drawing/2014/main" id="{0A235014-9EB6-F676-EAFE-D7A4406A263F}"/>
                  </a:ext>
                </a:extLst>
              </p:cNvPr>
              <p:cNvCxnSpPr/>
              <p:nvPr/>
            </p:nvCxnSpPr>
            <p:spPr bwMode="auto">
              <a:xfrm flipV="1">
                <a:off x="5961" y="3608"/>
                <a:ext cx="790" cy="755"/>
              </a:xfrm>
              <a:prstGeom prst="line">
                <a:avLst/>
              </a:prstGeom>
              <a:noFill/>
              <a:ln w="31750">
                <a:solidFill>
                  <a:srgbClr val="00B050"/>
                </a:solidFill>
                <a:round/>
                <a:headEnd/>
                <a:tailEnd type="triangle" w="med" len="med"/>
              </a:ln>
              <a:extLst>
                <a:ext uri="{909E8E84-426E-40DD-AFC4-6F175D3DCCD1}">
                  <a14:hiddenFill xmlns:a14="http://schemas.microsoft.com/office/drawing/2010/main">
                    <a:noFill/>
                  </a14:hiddenFill>
                </a:ext>
              </a:extLst>
            </p:spPr>
          </p:cxnSp>
          <p:cxnSp>
            <p:nvCxnSpPr>
              <p:cNvPr id="26" name="Line 145">
                <a:extLst>
                  <a:ext uri="{FF2B5EF4-FFF2-40B4-BE49-F238E27FC236}">
                    <a16:creationId xmlns:a16="http://schemas.microsoft.com/office/drawing/2014/main" id="{8001C7A5-B995-8B49-139F-FD0AE2311FA9}"/>
                  </a:ext>
                </a:extLst>
              </p:cNvPr>
              <p:cNvCxnSpPr/>
              <p:nvPr/>
            </p:nvCxnSpPr>
            <p:spPr bwMode="auto">
              <a:xfrm flipH="1" flipV="1">
                <a:off x="5812" y="3703"/>
                <a:ext cx="149" cy="653"/>
              </a:xfrm>
              <a:prstGeom prst="line">
                <a:avLst/>
              </a:prstGeom>
              <a:noFill/>
              <a:ln w="31750">
                <a:solidFill>
                  <a:srgbClr val="0E00C0"/>
                </a:solidFill>
                <a:round/>
                <a:headEnd/>
                <a:tailEnd type="triangle" w="med" len="med"/>
              </a:ln>
              <a:extLst>
                <a:ext uri="{909E8E84-426E-40DD-AFC4-6F175D3DCCD1}">
                  <a14:hiddenFill xmlns:a14="http://schemas.microsoft.com/office/drawing/2010/main">
                    <a:noFill/>
                  </a14:hiddenFill>
                </a:ext>
              </a:extLst>
            </p:spPr>
          </p:cxnSp>
          <p:cxnSp>
            <p:nvCxnSpPr>
              <p:cNvPr id="27" name="Line 146">
                <a:extLst>
                  <a:ext uri="{FF2B5EF4-FFF2-40B4-BE49-F238E27FC236}">
                    <a16:creationId xmlns:a16="http://schemas.microsoft.com/office/drawing/2014/main" id="{57FCE735-9C2F-DD90-D45B-E300C16948F6}"/>
                  </a:ext>
                </a:extLst>
              </p:cNvPr>
              <p:cNvCxnSpPr/>
              <p:nvPr/>
            </p:nvCxnSpPr>
            <p:spPr bwMode="auto">
              <a:xfrm rot="5400000" flipH="1" flipV="1">
                <a:off x="5950" y="3930"/>
                <a:ext cx="429" cy="433"/>
              </a:xfrm>
              <a:prstGeom prst="line">
                <a:avLst/>
              </a:prstGeom>
              <a:noFill/>
              <a:ln w="31750">
                <a:solidFill>
                  <a:srgbClr val="FF0000"/>
                </a:solidFill>
                <a:round/>
                <a:headEnd/>
                <a:tailEnd type="triangle" w="med" len="med"/>
              </a:ln>
              <a:extLst>
                <a:ext uri="{909E8E84-426E-40DD-AFC4-6F175D3DCCD1}">
                  <a14:hiddenFill xmlns:a14="http://schemas.microsoft.com/office/drawing/2010/main">
                    <a:noFill/>
                  </a14:hiddenFill>
                </a:ext>
              </a:extLst>
            </p:spPr>
          </p:cxnSp>
        </p:grpSp>
        <p:grpSp>
          <p:nvGrpSpPr>
            <p:cNvPr id="13" name="Groupe 12">
              <a:extLst>
                <a:ext uri="{FF2B5EF4-FFF2-40B4-BE49-F238E27FC236}">
                  <a16:creationId xmlns:a16="http://schemas.microsoft.com/office/drawing/2014/main" id="{6994CBA6-FD43-F46C-4B30-878EF8CC5D77}"/>
                </a:ext>
              </a:extLst>
            </p:cNvPr>
            <p:cNvGrpSpPr/>
            <p:nvPr/>
          </p:nvGrpSpPr>
          <p:grpSpPr>
            <a:xfrm>
              <a:off x="512309" y="649083"/>
              <a:ext cx="1451423" cy="983774"/>
              <a:chOff x="-122404" y="283867"/>
              <a:chExt cx="1451846" cy="984135"/>
            </a:xfrm>
          </p:grpSpPr>
          <p:sp>
            <p:nvSpPr>
              <p:cNvPr id="14" name="Zone de texte 44169656">
                <a:extLst>
                  <a:ext uri="{FF2B5EF4-FFF2-40B4-BE49-F238E27FC236}">
                    <a16:creationId xmlns:a16="http://schemas.microsoft.com/office/drawing/2014/main" id="{F12689BE-923B-FE44-D3F7-D56D6267D081}"/>
                  </a:ext>
                </a:extLst>
              </p:cNvPr>
              <p:cNvSpPr txBox="1"/>
              <p:nvPr/>
            </p:nvSpPr>
            <p:spPr>
              <a:xfrm>
                <a:off x="-122404" y="283867"/>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dirty="0">
                    <a:effectLst/>
                    <a:latin typeface="Comic Sans MS" panose="030F0702030302020204" pitchFamily="66" charset="0"/>
                    <a:ea typeface="Calibri" panose="020F0502020204030204" pitchFamily="34" charset="0"/>
                    <a:cs typeface="Times New Roman" panose="02020603050405020304" pitchFamily="18" charset="0"/>
                  </a:rPr>
                  <a:t>O</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Zone de texte 210998595">
                <a:extLst>
                  <a:ext uri="{FF2B5EF4-FFF2-40B4-BE49-F238E27FC236}">
                    <a16:creationId xmlns:a16="http://schemas.microsoft.com/office/drawing/2014/main" id="{9B359995-C1AA-C38D-B94B-C4E8670CB6D2}"/>
                  </a:ext>
                </a:extLst>
              </p:cNvPr>
              <p:cNvSpPr txBox="1"/>
              <p:nvPr/>
            </p:nvSpPr>
            <p:spPr>
              <a:xfrm>
                <a:off x="89065" y="296883"/>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a:effectLst/>
                    <a:latin typeface="Comic Sans MS" panose="030F0702030302020204" pitchFamily="66" charset="0"/>
                    <a:ea typeface="Calibri" panose="020F0502020204030204" pitchFamily="34" charset="0"/>
                    <a:cs typeface="Times New Roman" panose="02020603050405020304" pitchFamily="18" charset="0"/>
                  </a:rPr>
                  <a:t>r</a:t>
                </a:r>
                <a:endParaRPr lang="fr-FR" sz="2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Zone de texte 1211794937">
                <a:extLst>
                  <a:ext uri="{FF2B5EF4-FFF2-40B4-BE49-F238E27FC236}">
                    <a16:creationId xmlns:a16="http://schemas.microsoft.com/office/drawing/2014/main" id="{1F0E70E3-B243-2B43-8B99-1695FA79D5D7}"/>
                  </a:ext>
                </a:extLst>
              </p:cNvPr>
              <p:cNvSpPr txBox="1"/>
              <p:nvPr/>
            </p:nvSpPr>
            <p:spPr>
              <a:xfrm>
                <a:off x="610985" y="1024797"/>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dirty="0">
                    <a:effectLst/>
                    <a:latin typeface="Comic Sans MS" panose="030F0702030302020204" pitchFamily="66" charset="0"/>
                    <a:ea typeface="Calibri" panose="020F0502020204030204" pitchFamily="34" charset="0"/>
                    <a:cs typeface="Times New Roman" panose="02020603050405020304" pitchFamily="18" charset="0"/>
                  </a:rPr>
                  <a:t>M</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7" name="Zone de texte 1061855757">
                    <a:extLst>
                      <a:ext uri="{FF2B5EF4-FFF2-40B4-BE49-F238E27FC236}">
                        <a16:creationId xmlns:a16="http://schemas.microsoft.com/office/drawing/2014/main" id="{CE519CCB-249C-7C7D-55AD-572AC20AFF7E}"/>
                      </a:ext>
                    </a:extLst>
                  </p:cNvPr>
                  <p:cNvSpPr txBox="1"/>
                  <p:nvPr/>
                </p:nvSpPr>
                <p:spPr>
                  <a:xfrm>
                    <a:off x="332726" y="848531"/>
                    <a:ext cx="195730" cy="243205"/>
                  </a:xfrm>
                  <a:prstGeom prst="rect">
                    <a:avLst/>
                  </a:prstGeom>
                  <a:solidFill>
                    <a:schemeClr val="bg2"/>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m:t>N</m:t>
                              </m:r>
                            </m:e>
                          </m:acc>
                        </m:oMath>
                      </m:oMathPara>
                    </a14:m>
                    <a:endParaRPr lang="fr-F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7" name="Zone de texte 1061855757">
                    <a:extLst>
                      <a:ext uri="{FF2B5EF4-FFF2-40B4-BE49-F238E27FC236}">
                        <a16:creationId xmlns:a16="http://schemas.microsoft.com/office/drawing/2014/main" id="{CE519CCB-249C-7C7D-55AD-572AC20AFF7E}"/>
                      </a:ext>
                    </a:extLst>
                  </p:cNvPr>
                  <p:cNvSpPr txBox="1">
                    <a:spLocks noRot="1" noChangeAspect="1" noMove="1" noResize="1" noEditPoints="1" noAdjustHandles="1" noChangeArrowheads="1" noChangeShapeType="1" noTextEdit="1"/>
                  </p:cNvSpPr>
                  <p:nvPr/>
                </p:nvSpPr>
                <p:spPr>
                  <a:xfrm>
                    <a:off x="332726" y="848531"/>
                    <a:ext cx="195730" cy="243205"/>
                  </a:xfrm>
                  <a:prstGeom prst="rect">
                    <a:avLst/>
                  </a:prstGeom>
                  <a:blipFill>
                    <a:blip r:embed="rId2"/>
                    <a:stretch>
                      <a:fillRect/>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8" name="Zone de texte 1473419136">
                    <a:extLst>
                      <a:ext uri="{FF2B5EF4-FFF2-40B4-BE49-F238E27FC236}">
                        <a16:creationId xmlns:a16="http://schemas.microsoft.com/office/drawing/2014/main" id="{9F8173CE-9691-1ADF-9B04-5B7CDA2D4029}"/>
                      </a:ext>
                    </a:extLst>
                  </p:cNvPr>
                  <p:cNvSpPr txBox="1"/>
                  <p:nvPr/>
                </p:nvSpPr>
                <p:spPr>
                  <a:xfrm>
                    <a:off x="564078" y="326571"/>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0E00C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0E00C0"/>
                                  </a:solidFill>
                                  <a:effectLst/>
                                  <a:latin typeface="Comic Sans MS" panose="030F0702030302020204" pitchFamily="66" charset="0"/>
                                  <a:ea typeface="Calibri" panose="020F0502020204030204" pitchFamily="34" charset="0"/>
                                  <a:cs typeface="Times New Roman" panose="02020603050405020304" pitchFamily="18" charset="0"/>
                                </a:rPr>
                                <m:t>a</m:t>
                              </m:r>
                            </m:e>
                          </m:acc>
                        </m:oMath>
                      </m:oMathPara>
                    </a14:m>
                    <a:endParaRPr lang="fr-FR" sz="2800" dirty="0">
                      <a:solidFill>
                        <a:srgbClr val="0E00C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8" name="Zone de texte 1473419136">
                    <a:extLst>
                      <a:ext uri="{FF2B5EF4-FFF2-40B4-BE49-F238E27FC236}">
                        <a16:creationId xmlns:a16="http://schemas.microsoft.com/office/drawing/2014/main" id="{9F8173CE-9691-1ADF-9B04-5B7CDA2D4029}"/>
                      </a:ext>
                    </a:extLst>
                  </p:cNvPr>
                  <p:cNvSpPr txBox="1">
                    <a:spLocks noRot="1" noChangeAspect="1" noMove="1" noResize="1" noEditPoints="1" noAdjustHandles="1" noChangeArrowheads="1" noChangeShapeType="1" noTextEdit="1"/>
                  </p:cNvSpPr>
                  <p:nvPr/>
                </p:nvSpPr>
                <p:spPr>
                  <a:xfrm>
                    <a:off x="564078" y="326571"/>
                    <a:ext cx="320040" cy="243205"/>
                  </a:xfrm>
                  <a:prstGeom prst="rect">
                    <a:avLst/>
                  </a:prstGeom>
                  <a:blipFill>
                    <a:blip r:embed="rId3"/>
                    <a:stretch>
                      <a:fillRect/>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9" name="Zone de texte 1205087069">
                    <a:extLst>
                      <a:ext uri="{FF2B5EF4-FFF2-40B4-BE49-F238E27FC236}">
                        <a16:creationId xmlns:a16="http://schemas.microsoft.com/office/drawing/2014/main" id="{6A2F68F9-F4B6-D2B0-330B-EBAD7265C69E}"/>
                      </a:ext>
                    </a:extLst>
                  </p:cNvPr>
                  <p:cNvSpPr txBox="1"/>
                  <p:nvPr/>
                </p:nvSpPr>
                <p:spPr>
                  <a:xfrm>
                    <a:off x="1009402" y="391886"/>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00B05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m:t>v</m:t>
                              </m:r>
                            </m:e>
                          </m:acc>
                        </m:oMath>
                      </m:oMathPara>
                    </a14:m>
                    <a:endParaRPr lang="fr-FR" sz="2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9" name="Zone de texte 1205087069">
                    <a:extLst>
                      <a:ext uri="{FF2B5EF4-FFF2-40B4-BE49-F238E27FC236}">
                        <a16:creationId xmlns:a16="http://schemas.microsoft.com/office/drawing/2014/main" id="{6A2F68F9-F4B6-D2B0-330B-EBAD7265C69E}"/>
                      </a:ext>
                    </a:extLst>
                  </p:cNvPr>
                  <p:cNvSpPr txBox="1">
                    <a:spLocks noRot="1" noChangeAspect="1" noMove="1" noResize="1" noEditPoints="1" noAdjustHandles="1" noChangeArrowheads="1" noChangeShapeType="1" noTextEdit="1"/>
                  </p:cNvSpPr>
                  <p:nvPr/>
                </p:nvSpPr>
                <p:spPr>
                  <a:xfrm>
                    <a:off x="1009402" y="391886"/>
                    <a:ext cx="320040" cy="243205"/>
                  </a:xfrm>
                  <a:prstGeom prst="rect">
                    <a:avLst/>
                  </a:prstGeom>
                  <a:blipFill>
                    <a:blip r:embed="rId4"/>
                    <a:stretch>
                      <a:fillRect/>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20" name="Zone de texte 1877758136">
                    <a:extLst>
                      <a:ext uri="{FF2B5EF4-FFF2-40B4-BE49-F238E27FC236}">
                        <a16:creationId xmlns:a16="http://schemas.microsoft.com/office/drawing/2014/main" id="{431CC9A0-D3EB-87A8-8387-31D9B53A316A}"/>
                      </a:ext>
                    </a:extLst>
                  </p:cNvPr>
                  <p:cNvSpPr txBox="1"/>
                  <p:nvPr/>
                </p:nvSpPr>
                <p:spPr>
                  <a:xfrm>
                    <a:off x="822188" y="836971"/>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m:t>T</m:t>
                              </m:r>
                            </m:e>
                          </m:acc>
                        </m:oMath>
                      </m:oMathPara>
                    </a14:m>
                    <a:endParaRPr lang="fr-F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20" name="Zone de texte 1877758136">
                    <a:extLst>
                      <a:ext uri="{FF2B5EF4-FFF2-40B4-BE49-F238E27FC236}">
                        <a16:creationId xmlns:a16="http://schemas.microsoft.com/office/drawing/2014/main" id="{431CC9A0-D3EB-87A8-8387-31D9B53A316A}"/>
                      </a:ext>
                    </a:extLst>
                  </p:cNvPr>
                  <p:cNvSpPr txBox="1">
                    <a:spLocks noRot="1" noChangeAspect="1" noMove="1" noResize="1" noEditPoints="1" noAdjustHandles="1" noChangeArrowheads="1" noChangeShapeType="1" noTextEdit="1"/>
                  </p:cNvSpPr>
                  <p:nvPr/>
                </p:nvSpPr>
                <p:spPr>
                  <a:xfrm>
                    <a:off x="822188" y="836971"/>
                    <a:ext cx="320040" cy="243205"/>
                  </a:xfrm>
                  <a:prstGeom prst="rect">
                    <a:avLst/>
                  </a:prstGeom>
                  <a:blipFill>
                    <a:blip r:embed="rId5"/>
                    <a:stretch>
                      <a:fillRect/>
                    </a:stretch>
                  </a:blipFill>
                  <a:ln w="6350">
                    <a:noFill/>
                  </a:ln>
                  <a:effectLst/>
                </p:spPr>
                <p:txBody>
                  <a:bodyPr/>
                  <a:lstStyle/>
                  <a:p>
                    <a:r>
                      <a:rPr lang="fr-FR">
                        <a:noFill/>
                      </a:rPr>
                      <a:t> </a:t>
                    </a:r>
                  </a:p>
                </p:txBody>
              </p:sp>
            </mc:Fallback>
          </mc:AlternateContent>
        </p:grpSp>
      </p:grpSp>
      <mc:AlternateContent xmlns:mc="http://schemas.openxmlformats.org/markup-compatibility/2006">
        <mc:Choice xmlns:a14="http://schemas.microsoft.com/office/drawing/2010/main" Requires="a14">
          <p:sp>
            <p:nvSpPr>
              <p:cNvPr id="6" name="ZoneTexte 5">
                <a:extLst>
                  <a:ext uri="{FF2B5EF4-FFF2-40B4-BE49-F238E27FC236}">
                    <a16:creationId xmlns:a16="http://schemas.microsoft.com/office/drawing/2014/main" id="{50FD0CCF-BFBA-A570-60FF-25D3E8DB782F}"/>
                  </a:ext>
                </a:extLst>
              </p:cNvPr>
              <p:cNvSpPr txBox="1"/>
              <p:nvPr/>
            </p:nvSpPr>
            <p:spPr>
              <a:xfrm>
                <a:off x="945383" y="4004910"/>
                <a:ext cx="5304503" cy="1539204"/>
              </a:xfrm>
              <a:prstGeom prst="rect">
                <a:avLst/>
              </a:prstGeom>
              <a:noFill/>
            </p:spPr>
            <p:txBody>
              <a:bodyPr wrap="square">
                <a:spAutoFit/>
              </a:bodyPr>
              <a:lstStyle/>
              <a:p>
                <a:pPr algn="just">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3600" b="1" i="1" smtClean="0">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accPr>
                        <m:e>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a</m:t>
                          </m:r>
                        </m:e>
                      </m:acc>
                      <m:r>
                        <m:rPr>
                          <m:nor/>
                        </m:rPr>
                        <a:rPr lang="fr-FR" sz="3600" b="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m:t>
                      </m:r>
                      <m:r>
                        <m:rPr>
                          <m:nor/>
                        </m:rPr>
                        <a:rPr lang="fr-FR" sz="3600" b="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f>
                        <m:fPr>
                          <m:ctrlPr>
                            <a:rPr lang="fr-FR" sz="36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dv</m:t>
                          </m:r>
                        </m:num>
                        <m:den>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dt</m:t>
                          </m:r>
                        </m:den>
                      </m:f>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m:t>
                      </m:r>
                      <m:acc>
                        <m:accPr>
                          <m:chr m:val="⃗"/>
                          <m:ctrlPr>
                            <a:rPr lang="fr-FR" sz="36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accPr>
                        <m:e>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T</m:t>
                          </m:r>
                        </m:e>
                      </m:acc>
                      <m:r>
                        <m:rPr>
                          <m:nor/>
                        </m:rPr>
                        <a:rPr lang="fr-FR" sz="3600" b="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t> </m:t>
                      </m:r>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m:t>
                      </m:r>
                      <m:f>
                        <m:fPr>
                          <m:ctrlPr>
                            <a:rPr lang="fr-FR" sz="36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fPr>
                        <m:num>
                          <m:sSup>
                            <m:sSupPr>
                              <m:ctrlPr>
                                <a:rPr lang="fr-FR" sz="36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sSupPr>
                            <m:e>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v</m:t>
                              </m:r>
                            </m:e>
                            <m:sup>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2</m:t>
                              </m:r>
                            </m:sup>
                          </m:sSup>
                        </m:num>
                        <m:den>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r</m:t>
                          </m:r>
                        </m:den>
                      </m:f>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m:t>
                      </m:r>
                      <m:acc>
                        <m:accPr>
                          <m:chr m:val="⃗"/>
                          <m:ctrlPr>
                            <a:rPr lang="fr-FR" sz="3600" b="1" i="1">
                              <a:solidFill>
                                <a:schemeClr val="tx1"/>
                              </a:solidFill>
                              <a:effectLst/>
                              <a:latin typeface="Cambria Math" panose="02040503050406030204" pitchFamily="18" charset="0"/>
                              <a:ea typeface="Times New Roman" panose="02020603050405020304" pitchFamily="18" charset="0"/>
                              <a:cs typeface="Times New Roman" panose="02020603050405020304" pitchFamily="18" charset="0"/>
                            </a:rPr>
                          </m:ctrlPr>
                        </m:accPr>
                        <m:e>
                          <m:r>
                            <m:rPr>
                              <m:nor/>
                            </m:rPr>
                            <a:rPr lang="fr-FR" sz="3600" b="1">
                              <a:solidFill>
                                <a:schemeClr val="tx1"/>
                              </a:solidFill>
                              <a:effectLst/>
                              <a:latin typeface="Comic Sans MS" panose="030F0702030302020204" pitchFamily="66" charset="0"/>
                              <a:ea typeface="Times New Roman" panose="02020603050405020304" pitchFamily="18" charset="0"/>
                              <a:cs typeface="Times New Roman" panose="02020603050405020304" pitchFamily="18" charset="0"/>
                            </a:rPr>
                            <m:t>N</m:t>
                          </m:r>
                        </m:e>
                      </m:acc>
                    </m:oMath>
                  </m:oMathPara>
                </a14:m>
                <a:endParaRPr lang="fr-FR"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6" name="ZoneTexte 5">
                <a:extLst>
                  <a:ext uri="{FF2B5EF4-FFF2-40B4-BE49-F238E27FC236}">
                    <a16:creationId xmlns:a16="http://schemas.microsoft.com/office/drawing/2014/main" id="{50FD0CCF-BFBA-A570-60FF-25D3E8DB782F}"/>
                  </a:ext>
                </a:extLst>
              </p:cNvPr>
              <p:cNvSpPr txBox="1">
                <a:spLocks noRot="1" noChangeAspect="1" noMove="1" noResize="1" noEditPoints="1" noAdjustHandles="1" noChangeArrowheads="1" noChangeShapeType="1" noTextEdit="1"/>
              </p:cNvSpPr>
              <p:nvPr/>
            </p:nvSpPr>
            <p:spPr>
              <a:xfrm>
                <a:off x="945383" y="4004910"/>
                <a:ext cx="5304503" cy="1539204"/>
              </a:xfrm>
              <a:prstGeom prst="rect">
                <a:avLst/>
              </a:prstGeom>
              <a:blipFill>
                <a:blip r:embed="rId6"/>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3690011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76B88-C7C8-237F-D704-2A1432D5E35B}"/>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A51503FD-8ABE-0E00-0313-6A977817A868}"/>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F961CDE0-6391-670E-4EBD-847A3B2B4FB8}"/>
              </a:ext>
            </a:extLst>
          </p:cNvPr>
          <p:cNvSpPr txBox="1"/>
          <p:nvPr/>
        </p:nvSpPr>
        <p:spPr>
          <a:xfrm>
            <a:off x="1524" y="1351508"/>
            <a:ext cx="12190476" cy="4154984"/>
          </a:xfrm>
          <a:prstGeom prst="rect">
            <a:avLst/>
          </a:prstGeom>
          <a:noFill/>
        </p:spPr>
        <p:txBody>
          <a:bodyPr wrap="square">
            <a:spAutoFit/>
          </a:bodyPr>
          <a:lstStyle/>
          <a:p>
            <a:pPr marL="285750" indent="-285750" algn="ctr">
              <a:buFontTx/>
              <a:buChar char="-"/>
            </a:pPr>
            <a:r>
              <a:rPr lang="fr-FR" sz="6600" b="1" dirty="0">
                <a:solidFill>
                  <a:srgbClr val="FF0000"/>
                </a:solidFill>
                <a:latin typeface="Comic Sans MS" panose="030F0702030302020204" pitchFamily="66" charset="0"/>
                <a:cs typeface="Arial" panose="020B0604020202020204" pitchFamily="34" charset="0"/>
              </a:rPr>
              <a:t> 5 –</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Mouvement circulaire</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uniforme d'un mobile ponctuel</a:t>
            </a:r>
          </a:p>
        </p:txBody>
      </p:sp>
    </p:spTree>
    <p:extLst>
      <p:ext uri="{BB962C8B-B14F-4D97-AF65-F5344CB8AC3E}">
        <p14:creationId xmlns:p14="http://schemas.microsoft.com/office/powerpoint/2010/main" val="238001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2026C-8D49-8370-9186-7BA4850CB13C}"/>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DBDC15C1-D91A-4124-F074-F87CDD11E90B}"/>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grpSp>
        <p:nvGrpSpPr>
          <p:cNvPr id="2" name="Groupe 1">
            <a:extLst>
              <a:ext uri="{FF2B5EF4-FFF2-40B4-BE49-F238E27FC236}">
                <a16:creationId xmlns:a16="http://schemas.microsoft.com/office/drawing/2014/main" id="{43C134BC-4E2D-363D-2319-FD723387B938}"/>
              </a:ext>
            </a:extLst>
          </p:cNvPr>
          <p:cNvGrpSpPr/>
          <p:nvPr/>
        </p:nvGrpSpPr>
        <p:grpSpPr>
          <a:xfrm>
            <a:off x="5503223" y="341532"/>
            <a:ext cx="6448826" cy="8886288"/>
            <a:chOff x="5336540" y="284382"/>
            <a:chExt cx="6448826" cy="8886288"/>
          </a:xfrm>
        </p:grpSpPr>
        <p:cxnSp>
          <p:nvCxnSpPr>
            <p:cNvPr id="3" name="Connecteur droit 2">
              <a:extLst>
                <a:ext uri="{FF2B5EF4-FFF2-40B4-BE49-F238E27FC236}">
                  <a16:creationId xmlns:a16="http://schemas.microsoft.com/office/drawing/2014/main" id="{C0A1A799-BBBE-AF9E-4862-9A537DDE7362}"/>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grpSp>
          <p:nvGrpSpPr>
            <p:cNvPr id="4" name="Groupe 3">
              <a:extLst>
                <a:ext uri="{FF2B5EF4-FFF2-40B4-BE49-F238E27FC236}">
                  <a16:creationId xmlns:a16="http://schemas.microsoft.com/office/drawing/2014/main" id="{4EAA8B6D-60F5-B9D9-D243-6E802285BD7F}"/>
                </a:ext>
              </a:extLst>
            </p:cNvPr>
            <p:cNvGrpSpPr/>
            <p:nvPr/>
          </p:nvGrpSpPr>
          <p:grpSpPr>
            <a:xfrm>
              <a:off x="7436720" y="284382"/>
              <a:ext cx="4348646" cy="3616505"/>
              <a:chOff x="0" y="0"/>
              <a:chExt cx="1963732" cy="1632857"/>
            </a:xfrm>
          </p:grpSpPr>
          <p:grpSp>
            <p:nvGrpSpPr>
              <p:cNvPr id="7" name="Groupe 6">
                <a:extLst>
                  <a:ext uri="{FF2B5EF4-FFF2-40B4-BE49-F238E27FC236}">
                    <a16:creationId xmlns:a16="http://schemas.microsoft.com/office/drawing/2014/main" id="{C9E686FE-EBCE-B56A-4839-E292404118F2}"/>
                  </a:ext>
                </a:extLst>
              </p:cNvPr>
              <p:cNvGrpSpPr>
                <a:grpSpLocks/>
              </p:cNvGrpSpPr>
              <p:nvPr/>
            </p:nvGrpSpPr>
            <p:grpSpPr bwMode="auto">
              <a:xfrm>
                <a:off x="0" y="0"/>
                <a:ext cx="1864360" cy="1592580"/>
                <a:chOff x="3815" y="2219"/>
                <a:chExt cx="2936" cy="2508"/>
              </a:xfrm>
            </p:grpSpPr>
            <p:sp>
              <p:nvSpPr>
                <p:cNvPr id="16" name="Oval 138">
                  <a:extLst>
                    <a:ext uri="{FF2B5EF4-FFF2-40B4-BE49-F238E27FC236}">
                      <a16:creationId xmlns:a16="http://schemas.microsoft.com/office/drawing/2014/main" id="{D381F192-46C9-1243-43AC-9AA51ACFF33E}"/>
                    </a:ext>
                  </a:extLst>
                </p:cNvPr>
                <p:cNvSpPr>
                  <a:spLocks noChangeArrowheads="1"/>
                </p:cNvSpPr>
                <p:nvPr/>
              </p:nvSpPr>
              <p:spPr bwMode="auto">
                <a:xfrm>
                  <a:off x="3815" y="2219"/>
                  <a:ext cx="2508" cy="2508"/>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fr-FR" sz="4400" dirty="0"/>
                </a:p>
              </p:txBody>
            </p:sp>
            <p:grpSp>
              <p:nvGrpSpPr>
                <p:cNvPr id="17" name="Group 139">
                  <a:extLst>
                    <a:ext uri="{FF2B5EF4-FFF2-40B4-BE49-F238E27FC236}">
                      <a16:creationId xmlns:a16="http://schemas.microsoft.com/office/drawing/2014/main" id="{D99CB540-86E0-004E-D8DE-25DBB698BB6F}"/>
                    </a:ext>
                  </a:extLst>
                </p:cNvPr>
                <p:cNvGrpSpPr>
                  <a:grpSpLocks/>
                </p:cNvGrpSpPr>
                <p:nvPr/>
              </p:nvGrpSpPr>
              <p:grpSpPr bwMode="auto">
                <a:xfrm>
                  <a:off x="5012" y="3416"/>
                  <a:ext cx="114" cy="114"/>
                  <a:chOff x="5012" y="3416"/>
                  <a:chExt cx="114" cy="114"/>
                </a:xfrm>
              </p:grpSpPr>
              <p:cxnSp>
                <p:nvCxnSpPr>
                  <p:cNvPr id="23" name="Line 140">
                    <a:extLst>
                      <a:ext uri="{FF2B5EF4-FFF2-40B4-BE49-F238E27FC236}">
                        <a16:creationId xmlns:a16="http://schemas.microsoft.com/office/drawing/2014/main" id="{9B041EBF-A408-19FE-04F6-DB2535EFC9D0}"/>
                      </a:ext>
                    </a:extLst>
                  </p:cNvPr>
                  <p:cNvCxnSpPr/>
                  <p:nvPr/>
                </p:nvCxnSpPr>
                <p:spPr bwMode="auto">
                  <a:xfrm>
                    <a:off x="5012" y="3473"/>
                    <a:ext cx="114"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24" name="Line 141">
                    <a:extLst>
                      <a:ext uri="{FF2B5EF4-FFF2-40B4-BE49-F238E27FC236}">
                        <a16:creationId xmlns:a16="http://schemas.microsoft.com/office/drawing/2014/main" id="{0E99D02F-80E1-44E6-882D-9F317FA683BD}"/>
                      </a:ext>
                    </a:extLst>
                  </p:cNvPr>
                  <p:cNvCxnSpPr/>
                  <p:nvPr/>
                </p:nvCxnSpPr>
                <p:spPr bwMode="auto">
                  <a:xfrm>
                    <a:off x="5069" y="3416"/>
                    <a:ext cx="0" cy="11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cxnSp>
            </p:grpSp>
            <p:cxnSp>
              <p:nvCxnSpPr>
                <p:cNvPr id="18" name="Line 142">
                  <a:extLst>
                    <a:ext uri="{FF2B5EF4-FFF2-40B4-BE49-F238E27FC236}">
                      <a16:creationId xmlns:a16="http://schemas.microsoft.com/office/drawing/2014/main" id="{5044712F-AE30-BC30-263D-8EC42E4220F5}"/>
                    </a:ext>
                  </a:extLst>
                </p:cNvPr>
                <p:cNvCxnSpPr/>
                <p:nvPr/>
              </p:nvCxnSpPr>
              <p:spPr bwMode="auto">
                <a:xfrm>
                  <a:off x="5069" y="3473"/>
                  <a:ext cx="882" cy="890"/>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cxnSp>
            <p:cxnSp>
              <p:nvCxnSpPr>
                <p:cNvPr id="19" name="Line 144">
                  <a:extLst>
                    <a:ext uri="{FF2B5EF4-FFF2-40B4-BE49-F238E27FC236}">
                      <a16:creationId xmlns:a16="http://schemas.microsoft.com/office/drawing/2014/main" id="{2B2D61A0-EDD3-5BCB-7625-3BC925384502}"/>
                    </a:ext>
                  </a:extLst>
                </p:cNvPr>
                <p:cNvCxnSpPr/>
                <p:nvPr/>
              </p:nvCxnSpPr>
              <p:spPr bwMode="auto">
                <a:xfrm flipV="1">
                  <a:off x="5961" y="3608"/>
                  <a:ext cx="790" cy="755"/>
                </a:xfrm>
                <a:prstGeom prst="line">
                  <a:avLst/>
                </a:prstGeom>
                <a:noFill/>
                <a:ln w="31750">
                  <a:solidFill>
                    <a:srgbClr val="00B050"/>
                  </a:solidFill>
                  <a:round/>
                  <a:headEnd/>
                  <a:tailEnd type="triangle" w="med" len="med"/>
                </a:ln>
                <a:extLst>
                  <a:ext uri="{909E8E84-426E-40DD-AFC4-6F175D3DCCD1}">
                    <a14:hiddenFill xmlns:a14="http://schemas.microsoft.com/office/drawing/2010/main">
                      <a:noFill/>
                    </a14:hiddenFill>
                  </a:ext>
                </a:extLst>
              </p:spPr>
            </p:cxnSp>
            <p:cxnSp>
              <p:nvCxnSpPr>
                <p:cNvPr id="20" name="Line 145">
                  <a:extLst>
                    <a:ext uri="{FF2B5EF4-FFF2-40B4-BE49-F238E27FC236}">
                      <a16:creationId xmlns:a16="http://schemas.microsoft.com/office/drawing/2014/main" id="{D14E64A0-38C6-381A-8B0D-F69CA92AB79F}"/>
                    </a:ext>
                  </a:extLst>
                </p:cNvPr>
                <p:cNvCxnSpPr>
                  <a:cxnSpLocks/>
                </p:cNvCxnSpPr>
                <p:nvPr/>
              </p:nvCxnSpPr>
              <p:spPr bwMode="auto">
                <a:xfrm flipH="1" flipV="1">
                  <a:off x="5596" y="4046"/>
                  <a:ext cx="337" cy="338"/>
                </a:xfrm>
                <a:prstGeom prst="line">
                  <a:avLst/>
                </a:prstGeom>
                <a:noFill/>
                <a:ln w="31750">
                  <a:solidFill>
                    <a:srgbClr val="0E00C0"/>
                  </a:solidFill>
                  <a:round/>
                  <a:headEnd/>
                  <a:tailEnd type="triangle" w="med" len="med"/>
                </a:ln>
                <a:extLst>
                  <a:ext uri="{909E8E84-426E-40DD-AFC4-6F175D3DCCD1}">
                    <a14:hiddenFill xmlns:a14="http://schemas.microsoft.com/office/drawing/2010/main">
                      <a:noFill/>
                    </a14:hiddenFill>
                  </a:ext>
                </a:extLst>
              </p:spPr>
            </p:cxnSp>
            <p:cxnSp>
              <p:nvCxnSpPr>
                <p:cNvPr id="21" name="Line 146">
                  <a:extLst>
                    <a:ext uri="{FF2B5EF4-FFF2-40B4-BE49-F238E27FC236}">
                      <a16:creationId xmlns:a16="http://schemas.microsoft.com/office/drawing/2014/main" id="{10F50E10-832C-BAA2-B63C-F2050885889A}"/>
                    </a:ext>
                  </a:extLst>
                </p:cNvPr>
                <p:cNvCxnSpPr/>
                <p:nvPr/>
              </p:nvCxnSpPr>
              <p:spPr bwMode="auto">
                <a:xfrm rot="5400000" flipH="1" flipV="1">
                  <a:off x="5950" y="3930"/>
                  <a:ext cx="429" cy="433"/>
                </a:xfrm>
                <a:prstGeom prst="line">
                  <a:avLst/>
                </a:prstGeom>
                <a:noFill/>
                <a:ln w="31750">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22" name="Line 143">
                  <a:extLst>
                    <a:ext uri="{FF2B5EF4-FFF2-40B4-BE49-F238E27FC236}">
                      <a16:creationId xmlns:a16="http://schemas.microsoft.com/office/drawing/2014/main" id="{9D26F52E-824F-7B2D-2E48-9A82AFFE313C}"/>
                    </a:ext>
                  </a:extLst>
                </p:cNvPr>
                <p:cNvCxnSpPr/>
                <p:nvPr/>
              </p:nvCxnSpPr>
              <p:spPr bwMode="auto">
                <a:xfrm flipH="1" flipV="1">
                  <a:off x="5522" y="3896"/>
                  <a:ext cx="429" cy="433"/>
                </a:xfrm>
                <a:prstGeom prst="line">
                  <a:avLst/>
                </a:prstGeom>
                <a:noFill/>
                <a:ln w="31750">
                  <a:solidFill>
                    <a:srgbClr val="FF0000"/>
                  </a:solidFill>
                  <a:round/>
                  <a:headEnd/>
                  <a:tailEnd type="triangle" w="med" len="med"/>
                </a:ln>
                <a:extLst>
                  <a:ext uri="{909E8E84-426E-40DD-AFC4-6F175D3DCCD1}">
                    <a14:hiddenFill xmlns:a14="http://schemas.microsoft.com/office/drawing/2010/main">
                      <a:noFill/>
                    </a14:hiddenFill>
                  </a:ext>
                </a:extLst>
              </p:spPr>
            </p:cxnSp>
          </p:grpSp>
          <p:grpSp>
            <p:nvGrpSpPr>
              <p:cNvPr id="8" name="Groupe 7">
                <a:extLst>
                  <a:ext uri="{FF2B5EF4-FFF2-40B4-BE49-F238E27FC236}">
                    <a16:creationId xmlns:a16="http://schemas.microsoft.com/office/drawing/2014/main" id="{F17002FD-BDBA-7B12-F552-4F120B8858F0}"/>
                  </a:ext>
                </a:extLst>
              </p:cNvPr>
              <p:cNvGrpSpPr/>
              <p:nvPr/>
            </p:nvGrpSpPr>
            <p:grpSpPr>
              <a:xfrm>
                <a:off x="688355" y="611071"/>
                <a:ext cx="1275377" cy="1021786"/>
                <a:chOff x="53693" y="245841"/>
                <a:chExt cx="1275749" cy="1022161"/>
              </a:xfrm>
            </p:grpSpPr>
            <p:sp>
              <p:nvSpPr>
                <p:cNvPr id="9" name="Zone de texte 44169656">
                  <a:extLst>
                    <a:ext uri="{FF2B5EF4-FFF2-40B4-BE49-F238E27FC236}">
                      <a16:creationId xmlns:a16="http://schemas.microsoft.com/office/drawing/2014/main" id="{256EF09F-EFFD-21BD-ED31-7292EF62B3E0}"/>
                    </a:ext>
                  </a:extLst>
                </p:cNvPr>
                <p:cNvSpPr txBox="1"/>
                <p:nvPr/>
              </p:nvSpPr>
              <p:spPr>
                <a:xfrm>
                  <a:off x="136129" y="245841"/>
                  <a:ext cx="162099" cy="183469"/>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dirty="0">
                      <a:effectLst/>
                      <a:latin typeface="Comic Sans MS" panose="030F0702030302020204" pitchFamily="66" charset="0"/>
                      <a:ea typeface="Calibri" panose="020F0502020204030204" pitchFamily="34" charset="0"/>
                      <a:cs typeface="Times New Roman" panose="02020603050405020304" pitchFamily="18" charset="0"/>
                    </a:rPr>
                    <a:t>O</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Zone de texte 210998595">
                  <a:extLst>
                    <a:ext uri="{FF2B5EF4-FFF2-40B4-BE49-F238E27FC236}">
                      <a16:creationId xmlns:a16="http://schemas.microsoft.com/office/drawing/2014/main" id="{45F986A5-303C-141A-004B-CC2DEE9C924F}"/>
                    </a:ext>
                  </a:extLst>
                </p:cNvPr>
                <p:cNvSpPr txBox="1"/>
                <p:nvPr/>
              </p:nvSpPr>
              <p:spPr>
                <a:xfrm>
                  <a:off x="53693" y="488705"/>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dirty="0">
                      <a:effectLst/>
                      <a:latin typeface="Comic Sans MS" panose="030F0702030302020204" pitchFamily="66" charset="0"/>
                      <a:ea typeface="Calibri" panose="020F0502020204030204" pitchFamily="34" charset="0"/>
                      <a:cs typeface="Times New Roman" panose="02020603050405020304" pitchFamily="18" charset="0"/>
                    </a:rPr>
                    <a:t>r</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Zone de texte 1211794937">
                  <a:extLst>
                    <a:ext uri="{FF2B5EF4-FFF2-40B4-BE49-F238E27FC236}">
                      <a16:creationId xmlns:a16="http://schemas.microsoft.com/office/drawing/2014/main" id="{B6CD0CC3-A8F0-CDB7-9007-C8BC98FC615C}"/>
                    </a:ext>
                  </a:extLst>
                </p:cNvPr>
                <p:cNvSpPr txBox="1"/>
                <p:nvPr/>
              </p:nvSpPr>
              <p:spPr>
                <a:xfrm>
                  <a:off x="610985" y="1024797"/>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dirty="0">
                      <a:effectLst/>
                      <a:latin typeface="Comic Sans MS" panose="030F0702030302020204" pitchFamily="66" charset="0"/>
                      <a:ea typeface="Calibri" panose="020F0502020204030204" pitchFamily="34" charset="0"/>
                      <a:cs typeface="Times New Roman" panose="02020603050405020304" pitchFamily="18" charset="0"/>
                    </a:rPr>
                    <a:t>M</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12" name="Zone de texte 1061855757">
                      <a:extLst>
                        <a:ext uri="{FF2B5EF4-FFF2-40B4-BE49-F238E27FC236}">
                          <a16:creationId xmlns:a16="http://schemas.microsoft.com/office/drawing/2014/main" id="{49FA8EEC-DA4D-2969-FA35-ABCD0F2388FC}"/>
                        </a:ext>
                      </a:extLst>
                    </p:cNvPr>
                    <p:cNvSpPr txBox="1"/>
                    <p:nvPr/>
                  </p:nvSpPr>
                  <p:spPr>
                    <a:xfrm>
                      <a:off x="616545" y="643937"/>
                      <a:ext cx="147159" cy="195290"/>
                    </a:xfrm>
                    <a:prstGeom prst="rect">
                      <a:avLst/>
                    </a:prstGeom>
                    <a:solidFill>
                      <a:schemeClr val="bg2"/>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m:t>N</m:t>
                                </m:r>
                              </m:e>
                            </m:acc>
                          </m:oMath>
                        </m:oMathPara>
                      </a14:m>
                      <a:endParaRPr lang="fr-F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2" name="Zone de texte 1061855757">
                      <a:extLst>
                        <a:ext uri="{FF2B5EF4-FFF2-40B4-BE49-F238E27FC236}">
                          <a16:creationId xmlns:a16="http://schemas.microsoft.com/office/drawing/2014/main" id="{49FA8EEC-DA4D-2969-FA35-ABCD0F2388FC}"/>
                        </a:ext>
                      </a:extLst>
                    </p:cNvPr>
                    <p:cNvSpPr txBox="1">
                      <a:spLocks noRot="1" noChangeAspect="1" noMove="1" noResize="1" noEditPoints="1" noAdjustHandles="1" noChangeArrowheads="1" noChangeShapeType="1" noTextEdit="1"/>
                    </p:cNvSpPr>
                    <p:nvPr/>
                  </p:nvSpPr>
                  <p:spPr>
                    <a:xfrm>
                      <a:off x="616545" y="643937"/>
                      <a:ext cx="147159" cy="195290"/>
                    </a:xfrm>
                    <a:prstGeom prst="rect">
                      <a:avLst/>
                    </a:prstGeom>
                    <a:blipFill>
                      <a:blip r:embed="rId2"/>
                      <a:stretch>
                        <a:fillRect l="-7547"/>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3" name="Zone de texte 1473419136">
                      <a:extLst>
                        <a:ext uri="{FF2B5EF4-FFF2-40B4-BE49-F238E27FC236}">
                          <a16:creationId xmlns:a16="http://schemas.microsoft.com/office/drawing/2014/main" id="{C68BB649-1813-A3BF-6DF1-3B43127BF1A3}"/>
                        </a:ext>
                      </a:extLst>
                    </p:cNvPr>
                    <p:cNvSpPr txBox="1"/>
                    <p:nvPr/>
                  </p:nvSpPr>
                  <p:spPr>
                    <a:xfrm>
                      <a:off x="506384" y="895465"/>
                      <a:ext cx="140945" cy="152694"/>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0E00C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0E00C0"/>
                                    </a:solidFill>
                                    <a:effectLst/>
                                    <a:latin typeface="Comic Sans MS" panose="030F0702030302020204" pitchFamily="66" charset="0"/>
                                    <a:ea typeface="Calibri" panose="020F0502020204030204" pitchFamily="34" charset="0"/>
                                    <a:cs typeface="Times New Roman" panose="02020603050405020304" pitchFamily="18" charset="0"/>
                                  </a:rPr>
                                  <m:t>a</m:t>
                                </m:r>
                              </m:e>
                            </m:acc>
                          </m:oMath>
                        </m:oMathPara>
                      </a14:m>
                      <a:endParaRPr lang="fr-FR" sz="2800" dirty="0">
                        <a:solidFill>
                          <a:srgbClr val="0E00C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3" name="Zone de texte 1473419136">
                      <a:extLst>
                        <a:ext uri="{FF2B5EF4-FFF2-40B4-BE49-F238E27FC236}">
                          <a16:creationId xmlns:a16="http://schemas.microsoft.com/office/drawing/2014/main" id="{C68BB649-1813-A3BF-6DF1-3B43127BF1A3}"/>
                        </a:ext>
                      </a:extLst>
                    </p:cNvPr>
                    <p:cNvSpPr txBox="1">
                      <a:spLocks noRot="1" noChangeAspect="1" noMove="1" noResize="1" noEditPoints="1" noAdjustHandles="1" noChangeArrowheads="1" noChangeShapeType="1" noTextEdit="1"/>
                    </p:cNvSpPr>
                    <p:nvPr/>
                  </p:nvSpPr>
                  <p:spPr>
                    <a:xfrm>
                      <a:off x="506384" y="895465"/>
                      <a:ext cx="140945" cy="152694"/>
                    </a:xfrm>
                    <a:prstGeom prst="rect">
                      <a:avLst/>
                    </a:prstGeom>
                    <a:blipFill>
                      <a:blip r:embed="rId3"/>
                      <a:stretch>
                        <a:fillRect b="-5455"/>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4" name="Zone de texte 1205087069">
                      <a:extLst>
                        <a:ext uri="{FF2B5EF4-FFF2-40B4-BE49-F238E27FC236}">
                          <a16:creationId xmlns:a16="http://schemas.microsoft.com/office/drawing/2014/main" id="{5D682E44-3FC6-1182-4BC9-036689A1019B}"/>
                        </a:ext>
                      </a:extLst>
                    </p:cNvPr>
                    <p:cNvSpPr txBox="1"/>
                    <p:nvPr/>
                  </p:nvSpPr>
                  <p:spPr>
                    <a:xfrm>
                      <a:off x="1009402" y="391886"/>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00B05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m:t>v</m:t>
                                </m:r>
                              </m:e>
                            </m:acc>
                          </m:oMath>
                        </m:oMathPara>
                      </a14:m>
                      <a:endParaRPr lang="fr-FR" sz="2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4" name="Zone de texte 1205087069">
                      <a:extLst>
                        <a:ext uri="{FF2B5EF4-FFF2-40B4-BE49-F238E27FC236}">
                          <a16:creationId xmlns:a16="http://schemas.microsoft.com/office/drawing/2014/main" id="{5D682E44-3FC6-1182-4BC9-036689A1019B}"/>
                        </a:ext>
                      </a:extLst>
                    </p:cNvPr>
                    <p:cNvSpPr txBox="1">
                      <a:spLocks noRot="1" noChangeAspect="1" noMove="1" noResize="1" noEditPoints="1" noAdjustHandles="1" noChangeArrowheads="1" noChangeShapeType="1" noTextEdit="1"/>
                    </p:cNvSpPr>
                    <p:nvPr/>
                  </p:nvSpPr>
                  <p:spPr>
                    <a:xfrm>
                      <a:off x="1009402" y="391886"/>
                      <a:ext cx="320040" cy="243205"/>
                    </a:xfrm>
                    <a:prstGeom prst="rect">
                      <a:avLst/>
                    </a:prstGeom>
                    <a:blipFill>
                      <a:blip r:embed="rId4"/>
                      <a:stretch>
                        <a:fillRect/>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5" name="Zone de texte 1877758136">
                      <a:extLst>
                        <a:ext uri="{FF2B5EF4-FFF2-40B4-BE49-F238E27FC236}">
                          <a16:creationId xmlns:a16="http://schemas.microsoft.com/office/drawing/2014/main" id="{4B2C1280-0766-1993-5631-B54F794E3A7E}"/>
                        </a:ext>
                      </a:extLst>
                    </p:cNvPr>
                    <p:cNvSpPr txBox="1"/>
                    <p:nvPr/>
                  </p:nvSpPr>
                  <p:spPr>
                    <a:xfrm>
                      <a:off x="822188" y="836971"/>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m:t>T</m:t>
                                </m:r>
                              </m:e>
                            </m:acc>
                          </m:oMath>
                        </m:oMathPara>
                      </a14:m>
                      <a:endParaRPr lang="fr-F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5" name="Zone de texte 1877758136">
                      <a:extLst>
                        <a:ext uri="{FF2B5EF4-FFF2-40B4-BE49-F238E27FC236}">
                          <a16:creationId xmlns:a16="http://schemas.microsoft.com/office/drawing/2014/main" id="{4B2C1280-0766-1993-5631-B54F794E3A7E}"/>
                        </a:ext>
                      </a:extLst>
                    </p:cNvPr>
                    <p:cNvSpPr txBox="1">
                      <a:spLocks noRot="1" noChangeAspect="1" noMove="1" noResize="1" noEditPoints="1" noAdjustHandles="1" noChangeArrowheads="1" noChangeShapeType="1" noTextEdit="1"/>
                    </p:cNvSpPr>
                    <p:nvPr/>
                  </p:nvSpPr>
                  <p:spPr>
                    <a:xfrm>
                      <a:off x="822188" y="836971"/>
                      <a:ext cx="320040" cy="243205"/>
                    </a:xfrm>
                    <a:prstGeom prst="rect">
                      <a:avLst/>
                    </a:prstGeom>
                    <a:blipFill>
                      <a:blip r:embed="rId5"/>
                      <a:stretch>
                        <a:fillRect/>
                      </a:stretch>
                    </a:blipFill>
                    <a:ln w="6350">
                      <a:noFill/>
                    </a:ln>
                    <a:effectLst/>
                  </p:spPr>
                  <p:txBody>
                    <a:bodyPr/>
                    <a:lstStyle/>
                    <a:p>
                      <a:r>
                        <a:rPr lang="fr-FR">
                          <a:noFill/>
                        </a:rPr>
                        <a:t> </a:t>
                      </a:r>
                    </a:p>
                  </p:txBody>
                </p:sp>
              </mc:Fallback>
            </mc:AlternateContent>
          </p:grpSp>
        </p:grpSp>
        <p:cxnSp>
          <p:nvCxnSpPr>
            <p:cNvPr id="5" name="Line 144">
              <a:extLst>
                <a:ext uri="{FF2B5EF4-FFF2-40B4-BE49-F238E27FC236}">
                  <a16:creationId xmlns:a16="http://schemas.microsoft.com/office/drawing/2014/main" id="{320C905E-E35A-6F9B-EFE1-DCCD1C1FAEC5}"/>
                </a:ext>
              </a:extLst>
            </p:cNvPr>
            <p:cNvCxnSpPr>
              <a:cxnSpLocks/>
            </p:cNvCxnSpPr>
            <p:nvPr/>
          </p:nvCxnSpPr>
          <p:spPr bwMode="auto">
            <a:xfrm flipH="1" flipV="1">
              <a:off x="9506865" y="2339668"/>
              <a:ext cx="921991" cy="952535"/>
            </a:xfrm>
            <a:prstGeom prst="line">
              <a:avLst/>
            </a:prstGeom>
            <a:noFill/>
            <a:ln w="31750">
              <a:solidFill>
                <a:srgbClr val="00B050"/>
              </a:solidFill>
              <a:round/>
              <a:headEnd/>
              <a:tailEnd type="triangle" w="med" len="med"/>
            </a:ln>
            <a:extLst>
              <a:ext uri="{909E8E84-426E-40DD-AFC4-6F175D3DCCD1}">
                <a14:hiddenFill xmlns:a14="http://schemas.microsoft.com/office/drawing/2010/main">
                  <a:noFill/>
                </a14:hiddenFill>
              </a:ext>
            </a:extLst>
          </p:spPr>
        </p:cxnSp>
        <mc:AlternateContent xmlns:mc="http://schemas.openxmlformats.org/markup-compatibility/2006">
          <mc:Choice xmlns:a14="http://schemas.microsoft.com/office/drawing/2010/main" Requires="a14">
            <p:sp>
              <p:nvSpPr>
                <p:cNvPr id="6" name="Zone de texte 1205087069">
                  <a:extLst>
                    <a:ext uri="{FF2B5EF4-FFF2-40B4-BE49-F238E27FC236}">
                      <a16:creationId xmlns:a16="http://schemas.microsoft.com/office/drawing/2014/main" id="{AFCB3450-5D42-5169-7A16-A534CD1D2CE4}"/>
                    </a:ext>
                  </a:extLst>
                </p:cNvPr>
                <p:cNvSpPr txBox="1"/>
                <p:nvPr/>
              </p:nvSpPr>
              <p:spPr>
                <a:xfrm>
                  <a:off x="9450331" y="1972983"/>
                  <a:ext cx="708516" cy="538461"/>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00B05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b="0" i="0" smtClean="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m:t>F</m:t>
                            </m:r>
                          </m:e>
                        </m:acc>
                      </m:oMath>
                    </m:oMathPara>
                  </a14:m>
                  <a:endParaRPr lang="fr-FR" sz="2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6" name="Zone de texte 1205087069">
                  <a:extLst>
                    <a:ext uri="{FF2B5EF4-FFF2-40B4-BE49-F238E27FC236}">
                      <a16:creationId xmlns:a16="http://schemas.microsoft.com/office/drawing/2014/main" id="{AFCB3450-5D42-5169-7A16-A534CD1D2CE4}"/>
                    </a:ext>
                  </a:extLst>
                </p:cNvPr>
                <p:cNvSpPr txBox="1">
                  <a:spLocks noRot="1" noChangeAspect="1" noMove="1" noResize="1" noEditPoints="1" noAdjustHandles="1" noChangeArrowheads="1" noChangeShapeType="1" noTextEdit="1"/>
                </p:cNvSpPr>
                <p:nvPr/>
              </p:nvSpPr>
              <p:spPr>
                <a:xfrm>
                  <a:off x="9450331" y="1972983"/>
                  <a:ext cx="708516" cy="538461"/>
                </a:xfrm>
                <a:prstGeom prst="rect">
                  <a:avLst/>
                </a:prstGeom>
                <a:blipFill>
                  <a:blip r:embed="rId6"/>
                  <a:stretch>
                    <a:fillRect/>
                  </a:stretch>
                </a:blipFill>
                <a:ln w="6350">
                  <a:noFill/>
                </a:ln>
                <a:effectLst/>
              </p:spPr>
              <p:txBody>
                <a:bodyPr/>
                <a:lstStyle/>
                <a:p>
                  <a:r>
                    <a:rPr lang="fr-FR">
                      <a:noFill/>
                    </a:rPr>
                    <a:t> </a:t>
                  </a:r>
                </a:p>
              </p:txBody>
            </p:sp>
          </mc:Fallback>
        </mc:AlternateContent>
      </p:grpSp>
      <mc:AlternateContent xmlns:mc="http://schemas.openxmlformats.org/markup-compatibility/2006">
        <mc:Choice xmlns:a14="http://schemas.microsoft.com/office/drawing/2010/main" Requires="a14">
          <p:sp>
            <p:nvSpPr>
              <p:cNvPr id="26" name="ZoneTexte 25">
                <a:extLst>
                  <a:ext uri="{FF2B5EF4-FFF2-40B4-BE49-F238E27FC236}">
                    <a16:creationId xmlns:a16="http://schemas.microsoft.com/office/drawing/2014/main" id="{27CDBA6E-D209-D651-0588-E00D5D2F5D8B}"/>
                  </a:ext>
                </a:extLst>
              </p:cNvPr>
              <p:cNvSpPr txBox="1"/>
              <p:nvPr/>
            </p:nvSpPr>
            <p:spPr>
              <a:xfrm>
                <a:off x="0" y="1107639"/>
                <a:ext cx="7001551" cy="2183162"/>
              </a:xfrm>
              <a:prstGeom prst="rect">
                <a:avLst/>
              </a:prstGeom>
              <a:noFill/>
            </p:spPr>
            <p:txBody>
              <a:bodyPr wrap="square">
                <a:spAutoFit/>
              </a:bodyPr>
              <a:lstStyle/>
              <a:p>
                <a:pPr algn="just"/>
                <a:r>
                  <a:rPr lang="fr-FR" sz="2400" dirty="0">
                    <a:solidFill>
                      <a:schemeClr val="tx1"/>
                    </a:solidFill>
                    <a:latin typeface="Comic Sans MS" pitchFamily="66" charset="0"/>
                  </a:rPr>
                  <a:t>Si le mobile M ponctuel est animé d'un mouvement circulaire uniforme alors sa vitesse </a:t>
                </a:r>
                <a:r>
                  <a:rPr lang="fr-FR" sz="3200" dirty="0">
                    <a:solidFill>
                      <a:schemeClr val="tx1"/>
                    </a:solidFill>
                    <a:latin typeface="Comic Sans MS" pitchFamily="66" charset="0"/>
                  </a:rPr>
                  <a:t>v</a:t>
                </a:r>
                <a:r>
                  <a:rPr lang="fr-FR" sz="2400" dirty="0">
                    <a:solidFill>
                      <a:schemeClr val="tx1"/>
                    </a:solidFill>
                    <a:latin typeface="Comic Sans MS" pitchFamily="66" charset="0"/>
                  </a:rPr>
                  <a:t> est constante, seule la direction du vecteur vitesse varie, donc le vecteur vitesse </a:t>
                </a:r>
                <a14:m>
                  <m:oMath xmlns:m="http://schemas.openxmlformats.org/officeDocument/2006/math">
                    <m:acc>
                      <m:accPr>
                        <m:chr m:val="⃗"/>
                        <m:ctrlPr>
                          <a:rPr lang="fr-FR" sz="3200" i="1">
                            <a:solidFill>
                              <a:schemeClr val="tx1"/>
                            </a:solidFill>
                            <a:latin typeface="Cambria Math" panose="02040503050406030204" pitchFamily="18" charset="0"/>
                          </a:rPr>
                        </m:ctrlPr>
                      </m:accPr>
                      <m:e>
                        <m:r>
                          <m:rPr>
                            <m:nor/>
                          </m:rPr>
                          <a:rPr lang="fr-FR" sz="3200">
                            <a:solidFill>
                              <a:schemeClr val="tx1"/>
                            </a:solidFill>
                            <a:latin typeface="Comic Sans MS" pitchFamily="66" charset="0"/>
                          </a:rPr>
                          <m:t>v</m:t>
                        </m:r>
                      </m:e>
                    </m:acc>
                  </m:oMath>
                </a14:m>
                <a:r>
                  <a:rPr lang="fr-FR" sz="2400" dirty="0">
                    <a:solidFill>
                      <a:schemeClr val="tx1"/>
                    </a:solidFill>
                    <a:latin typeface="Comic Sans MS" pitchFamily="66" charset="0"/>
                  </a:rPr>
                  <a:t>est toujours tangent à la trajectoire.</a:t>
                </a:r>
              </a:p>
            </p:txBody>
          </p:sp>
        </mc:Choice>
        <mc:Fallback>
          <p:sp>
            <p:nvSpPr>
              <p:cNvPr id="26" name="ZoneTexte 25">
                <a:extLst>
                  <a:ext uri="{FF2B5EF4-FFF2-40B4-BE49-F238E27FC236}">
                    <a16:creationId xmlns:a16="http://schemas.microsoft.com/office/drawing/2014/main" id="{27CDBA6E-D209-D651-0588-E00D5D2F5D8B}"/>
                  </a:ext>
                </a:extLst>
              </p:cNvPr>
              <p:cNvSpPr txBox="1">
                <a:spLocks noRot="1" noChangeAspect="1" noMove="1" noResize="1" noEditPoints="1" noAdjustHandles="1" noChangeArrowheads="1" noChangeShapeType="1" noTextEdit="1"/>
              </p:cNvSpPr>
              <p:nvPr/>
            </p:nvSpPr>
            <p:spPr>
              <a:xfrm>
                <a:off x="0" y="1107639"/>
                <a:ext cx="7001551" cy="2183162"/>
              </a:xfrm>
              <a:prstGeom prst="rect">
                <a:avLst/>
              </a:prstGeom>
              <a:blipFill>
                <a:blip r:embed="rId7"/>
                <a:stretch>
                  <a:fillRect l="-2176" t="-2235" r="-1218" b="-5587"/>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28" name="ZoneTexte 27">
                <a:extLst>
                  <a:ext uri="{FF2B5EF4-FFF2-40B4-BE49-F238E27FC236}">
                    <a16:creationId xmlns:a16="http://schemas.microsoft.com/office/drawing/2014/main" id="{F4972FB8-AB6E-F406-E74C-EA1F75FDB06F}"/>
                  </a:ext>
                </a:extLst>
              </p:cNvPr>
              <p:cNvSpPr txBox="1"/>
              <p:nvPr/>
            </p:nvSpPr>
            <p:spPr>
              <a:xfrm>
                <a:off x="19107" y="4894866"/>
                <a:ext cx="11972867" cy="1534331"/>
              </a:xfrm>
              <a:prstGeom prst="rect">
                <a:avLst/>
              </a:prstGeom>
              <a:noFill/>
            </p:spPr>
            <p:txBody>
              <a:bodyPr wrap="square">
                <a:spAutoFit/>
              </a:bodyPr>
              <a:lstStyle/>
              <a:p>
                <a:pPr lvl="0" algn="just"/>
                <a:r>
                  <a:rPr lang="fr-FR" sz="2400" dirty="0">
                    <a:solidFill>
                      <a:schemeClr val="tx1"/>
                    </a:solidFill>
                    <a:latin typeface="Comic Sans MS" pitchFamily="66" charset="0"/>
                  </a:rPr>
                  <a:t>L'accélération tangentielle </a:t>
                </a:r>
                <a14:m>
                  <m:oMath xmlns:m="http://schemas.openxmlformats.org/officeDocument/2006/math">
                    <m:sSub>
                      <m:sSubPr>
                        <m:ctrlPr>
                          <a:rPr lang="fr-FR" sz="2400" i="1">
                            <a:solidFill>
                              <a:schemeClr val="tx1"/>
                            </a:solidFill>
                            <a:latin typeface="Cambria Math" panose="02040503050406030204" pitchFamily="18" charset="0"/>
                          </a:rPr>
                        </m:ctrlPr>
                      </m:sSubPr>
                      <m:e>
                        <m:r>
                          <m:rPr>
                            <m:nor/>
                          </m:rPr>
                          <a:rPr lang="fr-FR" sz="2400">
                            <a:solidFill>
                              <a:schemeClr val="tx1"/>
                            </a:solidFill>
                            <a:latin typeface="Comic Sans MS" pitchFamily="66" charset="0"/>
                          </a:rPr>
                          <m:t>a</m:t>
                        </m:r>
                      </m:e>
                      <m:sub>
                        <m:r>
                          <m:rPr>
                            <m:nor/>
                          </m:rPr>
                          <a:rPr lang="fr-FR" sz="2400">
                            <a:solidFill>
                              <a:schemeClr val="tx1"/>
                            </a:solidFill>
                            <a:latin typeface="Comic Sans MS" pitchFamily="66" charset="0"/>
                          </a:rPr>
                          <m:t>T</m:t>
                        </m:r>
                      </m:sub>
                    </m:sSub>
                    <m:r>
                      <m:rPr>
                        <m:nor/>
                      </m:rPr>
                      <a:rPr lang="fr-FR" sz="2400" b="0" i="0" smtClean="0">
                        <a:solidFill>
                          <a:schemeClr val="tx1"/>
                        </a:solidFill>
                        <a:latin typeface="Cambria Math" panose="02040503050406030204" pitchFamily="18" charset="0"/>
                      </a:rPr>
                      <m:t> </m:t>
                    </m:r>
                    <m:r>
                      <m:rPr>
                        <m:nor/>
                      </m:rPr>
                      <a:rPr lang="fr-FR" sz="2400">
                        <a:solidFill>
                          <a:schemeClr val="tx1"/>
                        </a:solidFill>
                        <a:latin typeface="Comic Sans MS" pitchFamily="66" charset="0"/>
                      </a:rPr>
                      <m:t>=</m:t>
                    </m:r>
                    <m:r>
                      <m:rPr>
                        <m:nor/>
                      </m:rPr>
                      <a:rPr lang="fr-FR" sz="2400" b="0" i="0" smtClean="0">
                        <a:solidFill>
                          <a:schemeClr val="tx1"/>
                        </a:solidFill>
                        <a:latin typeface="Comic Sans MS" pitchFamily="66" charset="0"/>
                      </a:rPr>
                      <m:t> </m:t>
                    </m:r>
                    <m:f>
                      <m:fPr>
                        <m:ctrlPr>
                          <a:rPr lang="fr-FR" sz="2400" i="1">
                            <a:solidFill>
                              <a:schemeClr val="tx1"/>
                            </a:solidFill>
                            <a:latin typeface="Cambria Math" panose="02040503050406030204" pitchFamily="18" charset="0"/>
                          </a:rPr>
                        </m:ctrlPr>
                      </m:fPr>
                      <m:num>
                        <m:r>
                          <m:rPr>
                            <m:nor/>
                          </m:rPr>
                          <a:rPr lang="fr-FR" sz="2400">
                            <a:solidFill>
                              <a:schemeClr val="tx1"/>
                            </a:solidFill>
                            <a:latin typeface="Comic Sans MS" pitchFamily="66" charset="0"/>
                          </a:rPr>
                          <m:t>dv</m:t>
                        </m:r>
                      </m:num>
                      <m:den>
                        <m:r>
                          <m:rPr>
                            <m:nor/>
                          </m:rPr>
                          <a:rPr lang="fr-FR" sz="2400">
                            <a:solidFill>
                              <a:schemeClr val="tx1"/>
                            </a:solidFill>
                            <a:latin typeface="Comic Sans MS" pitchFamily="66" charset="0"/>
                          </a:rPr>
                          <m:t>dt</m:t>
                        </m:r>
                      </m:den>
                    </m:f>
                  </m:oMath>
                </a14:m>
                <a:r>
                  <a:rPr lang="fr-FR" sz="2400" dirty="0">
                    <a:solidFill>
                      <a:schemeClr val="tx1"/>
                    </a:solidFill>
                    <a:latin typeface="Comic Sans MS" pitchFamily="66" charset="0"/>
                  </a:rPr>
                  <a:t> est nulle, tandis que la valeur </a:t>
                </a:r>
                <a14:m>
                  <m:oMath xmlns:m="http://schemas.openxmlformats.org/officeDocument/2006/math">
                    <m:sSub>
                      <m:sSubPr>
                        <m:ctrlPr>
                          <a:rPr lang="fr-FR" sz="2400" i="1">
                            <a:solidFill>
                              <a:schemeClr val="tx1"/>
                            </a:solidFill>
                            <a:latin typeface="Cambria Math" panose="02040503050406030204" pitchFamily="18" charset="0"/>
                          </a:rPr>
                        </m:ctrlPr>
                      </m:sSubPr>
                      <m:e>
                        <m:r>
                          <m:rPr>
                            <m:nor/>
                          </m:rPr>
                          <a:rPr lang="fr-FR" sz="2400">
                            <a:solidFill>
                              <a:schemeClr val="tx1"/>
                            </a:solidFill>
                            <a:latin typeface="Comic Sans MS" pitchFamily="66" charset="0"/>
                          </a:rPr>
                          <m:t>a</m:t>
                        </m:r>
                      </m:e>
                      <m:sub>
                        <m:r>
                          <m:rPr>
                            <m:nor/>
                          </m:rPr>
                          <a:rPr lang="fr-FR" sz="2400">
                            <a:solidFill>
                              <a:schemeClr val="tx1"/>
                            </a:solidFill>
                            <a:latin typeface="Comic Sans MS" pitchFamily="66" charset="0"/>
                          </a:rPr>
                          <m:t>N</m:t>
                        </m:r>
                      </m:sub>
                    </m:sSub>
                    <m:r>
                      <m:rPr>
                        <m:nor/>
                      </m:rPr>
                      <a:rPr lang="fr-FR" sz="2400" b="0" i="0" smtClean="0">
                        <a:solidFill>
                          <a:schemeClr val="tx1"/>
                        </a:solidFill>
                        <a:latin typeface="Cambria Math" panose="02040503050406030204" pitchFamily="18" charset="0"/>
                      </a:rPr>
                      <m:t> </m:t>
                    </m:r>
                    <m:r>
                      <m:rPr>
                        <m:nor/>
                      </m:rPr>
                      <a:rPr lang="fr-FR" sz="2400">
                        <a:solidFill>
                          <a:schemeClr val="tx1"/>
                        </a:solidFill>
                        <a:latin typeface="Comic Sans MS" pitchFamily="66" charset="0"/>
                      </a:rPr>
                      <m:t>=</m:t>
                    </m:r>
                    <m:r>
                      <m:rPr>
                        <m:nor/>
                      </m:rPr>
                      <a:rPr lang="fr-FR" sz="2400" b="0" i="0" smtClean="0">
                        <a:solidFill>
                          <a:schemeClr val="tx1"/>
                        </a:solidFill>
                        <a:latin typeface="Comic Sans MS" pitchFamily="66" charset="0"/>
                      </a:rPr>
                      <m:t> </m:t>
                    </m:r>
                    <m:f>
                      <m:fPr>
                        <m:ctrlPr>
                          <a:rPr lang="fr-FR" sz="2400" i="1">
                            <a:solidFill>
                              <a:schemeClr val="tx1"/>
                            </a:solidFill>
                            <a:latin typeface="Cambria Math" panose="02040503050406030204" pitchFamily="18" charset="0"/>
                          </a:rPr>
                        </m:ctrlPr>
                      </m:fPr>
                      <m:num>
                        <m:sSup>
                          <m:sSupPr>
                            <m:ctrlPr>
                              <a:rPr lang="fr-FR" sz="2400" i="1">
                                <a:solidFill>
                                  <a:schemeClr val="tx1"/>
                                </a:solidFill>
                                <a:latin typeface="Cambria Math" panose="02040503050406030204" pitchFamily="18" charset="0"/>
                              </a:rPr>
                            </m:ctrlPr>
                          </m:sSupPr>
                          <m:e>
                            <m:r>
                              <m:rPr>
                                <m:nor/>
                              </m:rPr>
                              <a:rPr lang="fr-FR" sz="2400">
                                <a:solidFill>
                                  <a:schemeClr val="tx1"/>
                                </a:solidFill>
                                <a:latin typeface="Comic Sans MS" pitchFamily="66" charset="0"/>
                              </a:rPr>
                              <m:t>v</m:t>
                            </m:r>
                          </m:e>
                          <m:sup>
                            <m:r>
                              <m:rPr>
                                <m:nor/>
                              </m:rPr>
                              <a:rPr lang="fr-FR" sz="2400">
                                <a:solidFill>
                                  <a:schemeClr val="tx1"/>
                                </a:solidFill>
                                <a:latin typeface="Comic Sans MS" pitchFamily="66" charset="0"/>
                              </a:rPr>
                              <m:t>2</m:t>
                            </m:r>
                          </m:sup>
                        </m:sSup>
                      </m:num>
                      <m:den>
                        <m:r>
                          <m:rPr>
                            <m:nor/>
                          </m:rPr>
                          <a:rPr lang="fr-FR" sz="2400">
                            <a:solidFill>
                              <a:schemeClr val="tx1"/>
                            </a:solidFill>
                            <a:latin typeface="Comic Sans MS" pitchFamily="66" charset="0"/>
                          </a:rPr>
                          <m:t>r</m:t>
                        </m:r>
                      </m:den>
                    </m:f>
                  </m:oMath>
                </a14:m>
                <a:r>
                  <a:rPr lang="fr-FR" sz="2400" dirty="0">
                    <a:solidFill>
                      <a:schemeClr val="tx1"/>
                    </a:solidFill>
                    <a:latin typeface="Comic Sans MS" pitchFamily="66" charset="0"/>
                  </a:rPr>
                  <a:t>de l'accélération normale qui n'est pas nulle, traduit la variation de la direction du vecteur vitesse.</a:t>
                </a:r>
              </a:p>
            </p:txBody>
          </p:sp>
        </mc:Choice>
        <mc:Fallback>
          <p:sp>
            <p:nvSpPr>
              <p:cNvPr id="28" name="ZoneTexte 27">
                <a:extLst>
                  <a:ext uri="{FF2B5EF4-FFF2-40B4-BE49-F238E27FC236}">
                    <a16:creationId xmlns:a16="http://schemas.microsoft.com/office/drawing/2014/main" id="{F4972FB8-AB6E-F406-E74C-EA1F75FDB06F}"/>
                  </a:ext>
                </a:extLst>
              </p:cNvPr>
              <p:cNvSpPr txBox="1">
                <a:spLocks noRot="1" noChangeAspect="1" noMove="1" noResize="1" noEditPoints="1" noAdjustHandles="1" noChangeArrowheads="1" noChangeShapeType="1" noTextEdit="1"/>
              </p:cNvSpPr>
              <p:nvPr/>
            </p:nvSpPr>
            <p:spPr>
              <a:xfrm>
                <a:off x="19107" y="4894866"/>
                <a:ext cx="11972867" cy="1534331"/>
              </a:xfrm>
              <a:prstGeom prst="rect">
                <a:avLst/>
              </a:prstGeom>
              <a:blipFill>
                <a:blip r:embed="rId8"/>
                <a:stretch>
                  <a:fillRect l="-764" r="-815" b="-8333"/>
                </a:stretch>
              </a:blipFill>
            </p:spPr>
            <p:txBody>
              <a:bodyPr/>
              <a:lstStyle/>
              <a:p>
                <a:r>
                  <a:rPr lang="fr-FR">
                    <a:noFill/>
                  </a:rPr>
                  <a:t> </a:t>
                </a:r>
              </a:p>
            </p:txBody>
          </p:sp>
        </mc:Fallback>
      </mc:AlternateContent>
    </p:spTree>
    <p:extLst>
      <p:ext uri="{BB962C8B-B14F-4D97-AF65-F5344CB8AC3E}">
        <p14:creationId xmlns:p14="http://schemas.microsoft.com/office/powerpoint/2010/main" val="1966558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EC147-A3DB-DFEB-764E-9A1912F27EB7}"/>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7A6B82C6-A4F6-CFD9-7798-3D93E97330DB}"/>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CEE264F2-4C31-0FB0-C193-1D2D404995D5}"/>
              </a:ext>
            </a:extLst>
          </p:cNvPr>
          <p:cNvSpPr txBox="1"/>
          <p:nvPr/>
        </p:nvSpPr>
        <p:spPr>
          <a:xfrm>
            <a:off x="1524" y="2367171"/>
            <a:ext cx="12190476" cy="2123658"/>
          </a:xfrm>
          <a:prstGeom prst="rect">
            <a:avLst/>
          </a:prstGeom>
          <a:noFill/>
        </p:spPr>
        <p:txBody>
          <a:bodyPr wrap="square">
            <a:spAutoFit/>
          </a:bodyPr>
          <a:lstStyle/>
          <a:p>
            <a:pPr marL="285750" indent="-285750" algn="ctr">
              <a:buFontTx/>
              <a:buChar char="-"/>
            </a:pPr>
            <a:r>
              <a:rPr lang="fr-FR" sz="6600" b="1" dirty="0">
                <a:solidFill>
                  <a:srgbClr val="FF0000"/>
                </a:solidFill>
                <a:latin typeface="Comic Sans MS" panose="030F0702030302020204" pitchFamily="66" charset="0"/>
                <a:cs typeface="Arial" panose="020B0604020202020204" pitchFamily="34" charset="0"/>
              </a:rPr>
              <a:t> 1 –</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Historique</a:t>
            </a:r>
          </a:p>
        </p:txBody>
      </p:sp>
      <p:sp>
        <p:nvSpPr>
          <p:cNvPr id="4" name="Étoile : 5 branches 3">
            <a:hlinkClick r:id="rId2"/>
            <a:extLst>
              <a:ext uri="{FF2B5EF4-FFF2-40B4-BE49-F238E27FC236}">
                <a16:creationId xmlns:a16="http://schemas.microsoft.com/office/drawing/2014/main" id="{C011BF59-21AD-2E20-5EAB-37F8213FEF08}"/>
              </a:ext>
            </a:extLst>
          </p:cNvPr>
          <p:cNvSpPr/>
          <p:nvPr/>
        </p:nvSpPr>
        <p:spPr>
          <a:xfrm>
            <a:off x="11341524" y="5977797"/>
            <a:ext cx="792564" cy="792564"/>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275536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E6B23-47B1-1295-AE66-ABBBC10BA896}"/>
            </a:ext>
          </a:extLst>
        </p:cNvPr>
        <p:cNvGrpSpPr/>
        <p:nvPr/>
      </p:nvGrpSpPr>
      <p:grpSpPr>
        <a:xfrm>
          <a:off x="0" y="0"/>
          <a:ext cx="0" cy="0"/>
          <a:chOff x="0" y="0"/>
          <a:chExt cx="0" cy="0"/>
        </a:xfrm>
      </p:grpSpPr>
      <p:grpSp>
        <p:nvGrpSpPr>
          <p:cNvPr id="28" name="Groupe 27">
            <a:extLst>
              <a:ext uri="{FF2B5EF4-FFF2-40B4-BE49-F238E27FC236}">
                <a16:creationId xmlns:a16="http://schemas.microsoft.com/office/drawing/2014/main" id="{532EEA8D-ECBD-92D5-C70D-7AAEB82AB044}"/>
              </a:ext>
            </a:extLst>
          </p:cNvPr>
          <p:cNvGrpSpPr/>
          <p:nvPr/>
        </p:nvGrpSpPr>
        <p:grpSpPr>
          <a:xfrm>
            <a:off x="5503223" y="341532"/>
            <a:ext cx="6448826" cy="8886288"/>
            <a:chOff x="5336540" y="284382"/>
            <a:chExt cx="6448826" cy="8886288"/>
          </a:xfrm>
        </p:grpSpPr>
        <p:cxnSp>
          <p:nvCxnSpPr>
            <p:cNvPr id="32" name="Connecteur droit 31">
              <a:extLst>
                <a:ext uri="{FF2B5EF4-FFF2-40B4-BE49-F238E27FC236}">
                  <a16:creationId xmlns:a16="http://schemas.microsoft.com/office/drawing/2014/main" id="{ECA36A74-D0C0-E355-96F3-7DFE688FD2D2}"/>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grpSp>
          <p:nvGrpSpPr>
            <p:cNvPr id="2" name="Groupe 1">
              <a:extLst>
                <a:ext uri="{FF2B5EF4-FFF2-40B4-BE49-F238E27FC236}">
                  <a16:creationId xmlns:a16="http://schemas.microsoft.com/office/drawing/2014/main" id="{8D117B53-7CD6-C257-BFC9-8BE9CE96E264}"/>
                </a:ext>
              </a:extLst>
            </p:cNvPr>
            <p:cNvGrpSpPr/>
            <p:nvPr/>
          </p:nvGrpSpPr>
          <p:grpSpPr>
            <a:xfrm>
              <a:off x="7436720" y="284382"/>
              <a:ext cx="4348646" cy="3616505"/>
              <a:chOff x="0" y="0"/>
              <a:chExt cx="1963732" cy="1632857"/>
            </a:xfrm>
          </p:grpSpPr>
          <p:grpSp>
            <p:nvGrpSpPr>
              <p:cNvPr id="3" name="Groupe 2">
                <a:extLst>
                  <a:ext uri="{FF2B5EF4-FFF2-40B4-BE49-F238E27FC236}">
                    <a16:creationId xmlns:a16="http://schemas.microsoft.com/office/drawing/2014/main" id="{55AD865E-2034-B54A-72DA-36E468162B97}"/>
                  </a:ext>
                </a:extLst>
              </p:cNvPr>
              <p:cNvGrpSpPr>
                <a:grpSpLocks/>
              </p:cNvGrpSpPr>
              <p:nvPr/>
            </p:nvGrpSpPr>
            <p:grpSpPr bwMode="auto">
              <a:xfrm>
                <a:off x="0" y="0"/>
                <a:ext cx="1864360" cy="1592580"/>
                <a:chOff x="3815" y="2219"/>
                <a:chExt cx="2936" cy="2508"/>
              </a:xfrm>
            </p:grpSpPr>
            <p:sp>
              <p:nvSpPr>
                <p:cNvPr id="12" name="Oval 138">
                  <a:extLst>
                    <a:ext uri="{FF2B5EF4-FFF2-40B4-BE49-F238E27FC236}">
                      <a16:creationId xmlns:a16="http://schemas.microsoft.com/office/drawing/2014/main" id="{646F1801-9F49-DB21-EFF6-266F4E7C75A1}"/>
                    </a:ext>
                  </a:extLst>
                </p:cNvPr>
                <p:cNvSpPr>
                  <a:spLocks noChangeArrowheads="1"/>
                </p:cNvSpPr>
                <p:nvPr/>
              </p:nvSpPr>
              <p:spPr bwMode="auto">
                <a:xfrm>
                  <a:off x="3815" y="2219"/>
                  <a:ext cx="2508" cy="2508"/>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fr-FR" sz="4400" dirty="0"/>
                </a:p>
              </p:txBody>
            </p:sp>
            <p:grpSp>
              <p:nvGrpSpPr>
                <p:cNvPr id="13" name="Group 139">
                  <a:extLst>
                    <a:ext uri="{FF2B5EF4-FFF2-40B4-BE49-F238E27FC236}">
                      <a16:creationId xmlns:a16="http://schemas.microsoft.com/office/drawing/2014/main" id="{2A06EBEF-F8B2-3587-F509-FC847E6A6E6C}"/>
                    </a:ext>
                  </a:extLst>
                </p:cNvPr>
                <p:cNvGrpSpPr>
                  <a:grpSpLocks/>
                </p:cNvGrpSpPr>
                <p:nvPr/>
              </p:nvGrpSpPr>
              <p:grpSpPr bwMode="auto">
                <a:xfrm>
                  <a:off x="5012" y="3416"/>
                  <a:ext cx="114" cy="114"/>
                  <a:chOff x="5012" y="3416"/>
                  <a:chExt cx="114" cy="114"/>
                </a:xfrm>
              </p:grpSpPr>
              <p:cxnSp>
                <p:nvCxnSpPr>
                  <p:cNvPr id="19" name="Line 140">
                    <a:extLst>
                      <a:ext uri="{FF2B5EF4-FFF2-40B4-BE49-F238E27FC236}">
                        <a16:creationId xmlns:a16="http://schemas.microsoft.com/office/drawing/2014/main" id="{5F05E123-0DA6-A3E3-B739-4BB6B42C6498}"/>
                      </a:ext>
                    </a:extLst>
                  </p:cNvPr>
                  <p:cNvCxnSpPr/>
                  <p:nvPr/>
                </p:nvCxnSpPr>
                <p:spPr bwMode="auto">
                  <a:xfrm>
                    <a:off x="5012" y="3473"/>
                    <a:ext cx="114"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20" name="Line 141">
                    <a:extLst>
                      <a:ext uri="{FF2B5EF4-FFF2-40B4-BE49-F238E27FC236}">
                        <a16:creationId xmlns:a16="http://schemas.microsoft.com/office/drawing/2014/main" id="{04EEE242-EC7A-11C7-D888-830E0FBC3608}"/>
                      </a:ext>
                    </a:extLst>
                  </p:cNvPr>
                  <p:cNvCxnSpPr/>
                  <p:nvPr/>
                </p:nvCxnSpPr>
                <p:spPr bwMode="auto">
                  <a:xfrm>
                    <a:off x="5069" y="3416"/>
                    <a:ext cx="0" cy="11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cxnSp>
            </p:grpSp>
            <p:cxnSp>
              <p:nvCxnSpPr>
                <p:cNvPr id="14" name="Line 142">
                  <a:extLst>
                    <a:ext uri="{FF2B5EF4-FFF2-40B4-BE49-F238E27FC236}">
                      <a16:creationId xmlns:a16="http://schemas.microsoft.com/office/drawing/2014/main" id="{BB2940CC-65A9-5CBE-4288-5CBEF607AA92}"/>
                    </a:ext>
                  </a:extLst>
                </p:cNvPr>
                <p:cNvCxnSpPr/>
                <p:nvPr/>
              </p:nvCxnSpPr>
              <p:spPr bwMode="auto">
                <a:xfrm>
                  <a:off x="5069" y="3473"/>
                  <a:ext cx="882" cy="890"/>
                </a:xfrm>
                <a:prstGeom prst="line">
                  <a:avLst/>
                </a:prstGeom>
                <a:noFill/>
                <a:ln w="15875">
                  <a:solidFill>
                    <a:schemeClr val="tx1"/>
                  </a:solidFill>
                  <a:prstDash val="dash"/>
                  <a:round/>
                  <a:headEnd/>
                  <a:tailEnd/>
                </a:ln>
                <a:extLst>
                  <a:ext uri="{909E8E84-426E-40DD-AFC4-6F175D3DCCD1}">
                    <a14:hiddenFill xmlns:a14="http://schemas.microsoft.com/office/drawing/2010/main">
                      <a:noFill/>
                    </a14:hiddenFill>
                  </a:ext>
                </a:extLst>
              </p:spPr>
            </p:cxnSp>
            <p:cxnSp>
              <p:nvCxnSpPr>
                <p:cNvPr id="16" name="Line 144">
                  <a:extLst>
                    <a:ext uri="{FF2B5EF4-FFF2-40B4-BE49-F238E27FC236}">
                      <a16:creationId xmlns:a16="http://schemas.microsoft.com/office/drawing/2014/main" id="{2AD8D46F-1D5C-11A5-EFEE-58FC7BE02B27}"/>
                    </a:ext>
                  </a:extLst>
                </p:cNvPr>
                <p:cNvCxnSpPr/>
                <p:nvPr/>
              </p:nvCxnSpPr>
              <p:spPr bwMode="auto">
                <a:xfrm flipV="1">
                  <a:off x="5961" y="3608"/>
                  <a:ext cx="790" cy="755"/>
                </a:xfrm>
                <a:prstGeom prst="line">
                  <a:avLst/>
                </a:prstGeom>
                <a:noFill/>
                <a:ln w="31750">
                  <a:solidFill>
                    <a:srgbClr val="00B050"/>
                  </a:solidFill>
                  <a:round/>
                  <a:headEnd/>
                  <a:tailEnd type="triangle" w="med" len="med"/>
                </a:ln>
                <a:extLst>
                  <a:ext uri="{909E8E84-426E-40DD-AFC4-6F175D3DCCD1}">
                    <a14:hiddenFill xmlns:a14="http://schemas.microsoft.com/office/drawing/2010/main">
                      <a:noFill/>
                    </a14:hiddenFill>
                  </a:ext>
                </a:extLst>
              </p:spPr>
            </p:cxnSp>
            <p:cxnSp>
              <p:nvCxnSpPr>
                <p:cNvPr id="17" name="Line 145">
                  <a:extLst>
                    <a:ext uri="{FF2B5EF4-FFF2-40B4-BE49-F238E27FC236}">
                      <a16:creationId xmlns:a16="http://schemas.microsoft.com/office/drawing/2014/main" id="{06FFB272-06E4-DF21-6066-3248FC49EB62}"/>
                    </a:ext>
                  </a:extLst>
                </p:cNvPr>
                <p:cNvCxnSpPr>
                  <a:cxnSpLocks/>
                </p:cNvCxnSpPr>
                <p:nvPr/>
              </p:nvCxnSpPr>
              <p:spPr bwMode="auto">
                <a:xfrm flipH="1" flipV="1">
                  <a:off x="5596" y="4046"/>
                  <a:ext cx="337" cy="338"/>
                </a:xfrm>
                <a:prstGeom prst="line">
                  <a:avLst/>
                </a:prstGeom>
                <a:noFill/>
                <a:ln w="31750">
                  <a:solidFill>
                    <a:srgbClr val="0E00C0"/>
                  </a:solidFill>
                  <a:round/>
                  <a:headEnd/>
                  <a:tailEnd type="triangle" w="med" len="med"/>
                </a:ln>
                <a:extLst>
                  <a:ext uri="{909E8E84-426E-40DD-AFC4-6F175D3DCCD1}">
                    <a14:hiddenFill xmlns:a14="http://schemas.microsoft.com/office/drawing/2010/main">
                      <a:noFill/>
                    </a14:hiddenFill>
                  </a:ext>
                </a:extLst>
              </p:spPr>
            </p:cxnSp>
            <p:cxnSp>
              <p:nvCxnSpPr>
                <p:cNvPr id="18" name="Line 146">
                  <a:extLst>
                    <a:ext uri="{FF2B5EF4-FFF2-40B4-BE49-F238E27FC236}">
                      <a16:creationId xmlns:a16="http://schemas.microsoft.com/office/drawing/2014/main" id="{126D971B-9413-2909-6F9A-78774442A9F0}"/>
                    </a:ext>
                  </a:extLst>
                </p:cNvPr>
                <p:cNvCxnSpPr/>
                <p:nvPr/>
              </p:nvCxnSpPr>
              <p:spPr bwMode="auto">
                <a:xfrm rot="5400000" flipH="1" flipV="1">
                  <a:off x="5950" y="3930"/>
                  <a:ext cx="429" cy="433"/>
                </a:xfrm>
                <a:prstGeom prst="line">
                  <a:avLst/>
                </a:prstGeom>
                <a:noFill/>
                <a:ln w="31750">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5" name="Line 143">
                  <a:extLst>
                    <a:ext uri="{FF2B5EF4-FFF2-40B4-BE49-F238E27FC236}">
                      <a16:creationId xmlns:a16="http://schemas.microsoft.com/office/drawing/2014/main" id="{18B9157E-AC4F-786F-1223-B00C54E83041}"/>
                    </a:ext>
                  </a:extLst>
                </p:cNvPr>
                <p:cNvCxnSpPr/>
                <p:nvPr/>
              </p:nvCxnSpPr>
              <p:spPr bwMode="auto">
                <a:xfrm flipH="1" flipV="1">
                  <a:off x="5522" y="3896"/>
                  <a:ext cx="429" cy="433"/>
                </a:xfrm>
                <a:prstGeom prst="line">
                  <a:avLst/>
                </a:prstGeom>
                <a:noFill/>
                <a:ln w="31750">
                  <a:solidFill>
                    <a:srgbClr val="FF0000"/>
                  </a:solidFill>
                  <a:round/>
                  <a:headEnd/>
                  <a:tailEnd type="triangle" w="med" len="med"/>
                </a:ln>
                <a:extLst>
                  <a:ext uri="{909E8E84-426E-40DD-AFC4-6F175D3DCCD1}">
                    <a14:hiddenFill xmlns:a14="http://schemas.microsoft.com/office/drawing/2010/main">
                      <a:noFill/>
                    </a14:hiddenFill>
                  </a:ext>
                </a:extLst>
              </p:spPr>
            </p:cxnSp>
          </p:grpSp>
          <p:grpSp>
            <p:nvGrpSpPr>
              <p:cNvPr id="4" name="Groupe 3">
                <a:extLst>
                  <a:ext uri="{FF2B5EF4-FFF2-40B4-BE49-F238E27FC236}">
                    <a16:creationId xmlns:a16="http://schemas.microsoft.com/office/drawing/2014/main" id="{7E8880DA-3CD2-6202-A62E-D3A5AFE6429C}"/>
                  </a:ext>
                </a:extLst>
              </p:cNvPr>
              <p:cNvGrpSpPr/>
              <p:nvPr/>
            </p:nvGrpSpPr>
            <p:grpSpPr>
              <a:xfrm>
                <a:off x="688355" y="611071"/>
                <a:ext cx="1275377" cy="1021786"/>
                <a:chOff x="53693" y="245841"/>
                <a:chExt cx="1275749" cy="1022161"/>
              </a:xfrm>
            </p:grpSpPr>
            <p:sp>
              <p:nvSpPr>
                <p:cNvPr id="5" name="Zone de texte 44169656">
                  <a:extLst>
                    <a:ext uri="{FF2B5EF4-FFF2-40B4-BE49-F238E27FC236}">
                      <a16:creationId xmlns:a16="http://schemas.microsoft.com/office/drawing/2014/main" id="{2FC2BD7C-DFA7-38D0-F561-61C0DB58DCFE}"/>
                    </a:ext>
                  </a:extLst>
                </p:cNvPr>
                <p:cNvSpPr txBox="1"/>
                <p:nvPr/>
              </p:nvSpPr>
              <p:spPr>
                <a:xfrm>
                  <a:off x="136129" y="245841"/>
                  <a:ext cx="162099" cy="183469"/>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dirty="0">
                      <a:effectLst/>
                      <a:latin typeface="Comic Sans MS" panose="030F0702030302020204" pitchFamily="66" charset="0"/>
                      <a:ea typeface="Calibri" panose="020F0502020204030204" pitchFamily="34" charset="0"/>
                      <a:cs typeface="Times New Roman" panose="02020603050405020304" pitchFamily="18" charset="0"/>
                    </a:rPr>
                    <a:t>O</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 de texte 210998595">
                  <a:extLst>
                    <a:ext uri="{FF2B5EF4-FFF2-40B4-BE49-F238E27FC236}">
                      <a16:creationId xmlns:a16="http://schemas.microsoft.com/office/drawing/2014/main" id="{6B25AFA4-2445-CD59-0FD3-4AC4A74F2587}"/>
                    </a:ext>
                  </a:extLst>
                </p:cNvPr>
                <p:cNvSpPr txBox="1"/>
                <p:nvPr/>
              </p:nvSpPr>
              <p:spPr>
                <a:xfrm>
                  <a:off x="53693" y="488705"/>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dirty="0">
                      <a:effectLst/>
                      <a:latin typeface="Comic Sans MS" panose="030F0702030302020204" pitchFamily="66" charset="0"/>
                      <a:ea typeface="Calibri" panose="020F0502020204030204" pitchFamily="34" charset="0"/>
                      <a:cs typeface="Times New Roman" panose="02020603050405020304" pitchFamily="18" charset="0"/>
                    </a:rPr>
                    <a:t>r</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Zone de texte 1211794937">
                  <a:extLst>
                    <a:ext uri="{FF2B5EF4-FFF2-40B4-BE49-F238E27FC236}">
                      <a16:creationId xmlns:a16="http://schemas.microsoft.com/office/drawing/2014/main" id="{CB0E3C62-0002-FF2F-25A5-E846B24CBBFC}"/>
                    </a:ext>
                  </a:extLst>
                </p:cNvPr>
                <p:cNvSpPr txBox="1"/>
                <p:nvPr/>
              </p:nvSpPr>
              <p:spPr>
                <a:xfrm>
                  <a:off x="610985" y="1024797"/>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fr-FR" sz="2800" dirty="0">
                      <a:effectLst/>
                      <a:latin typeface="Comic Sans MS" panose="030F0702030302020204" pitchFamily="66" charset="0"/>
                      <a:ea typeface="Calibri" panose="020F0502020204030204" pitchFamily="34" charset="0"/>
                      <a:cs typeface="Times New Roman" panose="02020603050405020304" pitchFamily="18" charset="0"/>
                    </a:rPr>
                    <a:t>M</a:t>
                  </a:r>
                  <a:endParaRPr lang="fr-FR" sz="2800" dirty="0">
                    <a:effectLst/>
                    <a:latin typeface="Calibri" panose="020F050202020403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8" name="Zone de texte 1061855757">
                      <a:extLst>
                        <a:ext uri="{FF2B5EF4-FFF2-40B4-BE49-F238E27FC236}">
                          <a16:creationId xmlns:a16="http://schemas.microsoft.com/office/drawing/2014/main" id="{E9BB4D68-BAC2-1968-BC50-869444F19221}"/>
                        </a:ext>
                      </a:extLst>
                    </p:cNvPr>
                    <p:cNvSpPr txBox="1"/>
                    <p:nvPr/>
                  </p:nvSpPr>
                  <p:spPr>
                    <a:xfrm>
                      <a:off x="616545" y="643937"/>
                      <a:ext cx="147159" cy="195290"/>
                    </a:xfrm>
                    <a:prstGeom prst="rect">
                      <a:avLst/>
                    </a:prstGeom>
                    <a:solidFill>
                      <a:schemeClr val="bg2"/>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m:t>N</m:t>
                                </m:r>
                              </m:e>
                            </m:acc>
                          </m:oMath>
                        </m:oMathPara>
                      </a14:m>
                      <a:endParaRPr lang="fr-F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8" name="Zone de texte 1061855757">
                      <a:extLst>
                        <a:ext uri="{FF2B5EF4-FFF2-40B4-BE49-F238E27FC236}">
                          <a16:creationId xmlns:a16="http://schemas.microsoft.com/office/drawing/2014/main" id="{E9BB4D68-BAC2-1968-BC50-869444F19221}"/>
                        </a:ext>
                      </a:extLst>
                    </p:cNvPr>
                    <p:cNvSpPr txBox="1">
                      <a:spLocks noRot="1" noChangeAspect="1" noMove="1" noResize="1" noEditPoints="1" noAdjustHandles="1" noChangeArrowheads="1" noChangeShapeType="1" noTextEdit="1"/>
                    </p:cNvSpPr>
                    <p:nvPr/>
                  </p:nvSpPr>
                  <p:spPr>
                    <a:xfrm>
                      <a:off x="616545" y="643937"/>
                      <a:ext cx="147159" cy="195290"/>
                    </a:xfrm>
                    <a:prstGeom prst="rect">
                      <a:avLst/>
                    </a:prstGeom>
                    <a:blipFill>
                      <a:blip r:embed="rId2"/>
                      <a:stretch>
                        <a:fillRect l="-7547"/>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9" name="Zone de texte 1473419136">
                      <a:extLst>
                        <a:ext uri="{FF2B5EF4-FFF2-40B4-BE49-F238E27FC236}">
                          <a16:creationId xmlns:a16="http://schemas.microsoft.com/office/drawing/2014/main" id="{FC49ADF3-23E5-5D51-96B0-CE03F3411252}"/>
                        </a:ext>
                      </a:extLst>
                    </p:cNvPr>
                    <p:cNvSpPr txBox="1"/>
                    <p:nvPr/>
                  </p:nvSpPr>
                  <p:spPr>
                    <a:xfrm>
                      <a:off x="506384" y="895465"/>
                      <a:ext cx="140945" cy="152694"/>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0E00C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0E00C0"/>
                                    </a:solidFill>
                                    <a:effectLst/>
                                    <a:latin typeface="Comic Sans MS" panose="030F0702030302020204" pitchFamily="66" charset="0"/>
                                    <a:ea typeface="Calibri" panose="020F0502020204030204" pitchFamily="34" charset="0"/>
                                    <a:cs typeface="Times New Roman" panose="02020603050405020304" pitchFamily="18" charset="0"/>
                                  </a:rPr>
                                  <m:t>a</m:t>
                                </m:r>
                              </m:e>
                            </m:acc>
                          </m:oMath>
                        </m:oMathPara>
                      </a14:m>
                      <a:endParaRPr lang="fr-FR" sz="2800" dirty="0">
                        <a:solidFill>
                          <a:srgbClr val="0E00C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9" name="Zone de texte 1473419136">
                      <a:extLst>
                        <a:ext uri="{FF2B5EF4-FFF2-40B4-BE49-F238E27FC236}">
                          <a16:creationId xmlns:a16="http://schemas.microsoft.com/office/drawing/2014/main" id="{FC49ADF3-23E5-5D51-96B0-CE03F3411252}"/>
                        </a:ext>
                      </a:extLst>
                    </p:cNvPr>
                    <p:cNvSpPr txBox="1">
                      <a:spLocks noRot="1" noChangeAspect="1" noMove="1" noResize="1" noEditPoints="1" noAdjustHandles="1" noChangeArrowheads="1" noChangeShapeType="1" noTextEdit="1"/>
                    </p:cNvSpPr>
                    <p:nvPr/>
                  </p:nvSpPr>
                  <p:spPr>
                    <a:xfrm>
                      <a:off x="506384" y="895465"/>
                      <a:ext cx="140945" cy="152694"/>
                    </a:xfrm>
                    <a:prstGeom prst="rect">
                      <a:avLst/>
                    </a:prstGeom>
                    <a:blipFill>
                      <a:blip r:embed="rId3"/>
                      <a:stretch>
                        <a:fillRect b="-5455"/>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0" name="Zone de texte 1205087069">
                      <a:extLst>
                        <a:ext uri="{FF2B5EF4-FFF2-40B4-BE49-F238E27FC236}">
                          <a16:creationId xmlns:a16="http://schemas.microsoft.com/office/drawing/2014/main" id="{D75E7B66-6205-B066-F4CC-36D94E624378}"/>
                        </a:ext>
                      </a:extLst>
                    </p:cNvPr>
                    <p:cNvSpPr txBox="1"/>
                    <p:nvPr/>
                  </p:nvSpPr>
                  <p:spPr>
                    <a:xfrm>
                      <a:off x="1009402" y="391886"/>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00B05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m:t>v</m:t>
                                </m:r>
                              </m:e>
                            </m:acc>
                          </m:oMath>
                        </m:oMathPara>
                      </a14:m>
                      <a:endParaRPr lang="fr-FR" sz="2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0" name="Zone de texte 1205087069">
                      <a:extLst>
                        <a:ext uri="{FF2B5EF4-FFF2-40B4-BE49-F238E27FC236}">
                          <a16:creationId xmlns:a16="http://schemas.microsoft.com/office/drawing/2014/main" id="{D75E7B66-6205-B066-F4CC-36D94E624378}"/>
                        </a:ext>
                      </a:extLst>
                    </p:cNvPr>
                    <p:cNvSpPr txBox="1">
                      <a:spLocks noRot="1" noChangeAspect="1" noMove="1" noResize="1" noEditPoints="1" noAdjustHandles="1" noChangeArrowheads="1" noChangeShapeType="1" noTextEdit="1"/>
                    </p:cNvSpPr>
                    <p:nvPr/>
                  </p:nvSpPr>
                  <p:spPr>
                    <a:xfrm>
                      <a:off x="1009402" y="391886"/>
                      <a:ext cx="320040" cy="243205"/>
                    </a:xfrm>
                    <a:prstGeom prst="rect">
                      <a:avLst/>
                    </a:prstGeom>
                    <a:blipFill>
                      <a:blip r:embed="rId4"/>
                      <a:stretch>
                        <a:fillRect/>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1" name="Zone de texte 1877758136">
                      <a:extLst>
                        <a:ext uri="{FF2B5EF4-FFF2-40B4-BE49-F238E27FC236}">
                          <a16:creationId xmlns:a16="http://schemas.microsoft.com/office/drawing/2014/main" id="{965D7452-E3BE-2B17-801D-A31F385DDA63}"/>
                        </a:ext>
                      </a:extLst>
                    </p:cNvPr>
                    <p:cNvSpPr txBox="1"/>
                    <p:nvPr/>
                  </p:nvSpPr>
                  <p:spPr>
                    <a:xfrm>
                      <a:off x="822188" y="836971"/>
                      <a:ext cx="320040" cy="243205"/>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m:t>T</m:t>
                                </m:r>
                              </m:e>
                            </m:acc>
                          </m:oMath>
                        </m:oMathPara>
                      </a14:m>
                      <a:endParaRPr lang="fr-FR"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11" name="Zone de texte 1877758136">
                      <a:extLst>
                        <a:ext uri="{FF2B5EF4-FFF2-40B4-BE49-F238E27FC236}">
                          <a16:creationId xmlns:a16="http://schemas.microsoft.com/office/drawing/2014/main" id="{965D7452-E3BE-2B17-801D-A31F385DDA63}"/>
                        </a:ext>
                      </a:extLst>
                    </p:cNvPr>
                    <p:cNvSpPr txBox="1">
                      <a:spLocks noRot="1" noChangeAspect="1" noMove="1" noResize="1" noEditPoints="1" noAdjustHandles="1" noChangeArrowheads="1" noChangeShapeType="1" noTextEdit="1"/>
                    </p:cNvSpPr>
                    <p:nvPr/>
                  </p:nvSpPr>
                  <p:spPr>
                    <a:xfrm>
                      <a:off x="822188" y="836971"/>
                      <a:ext cx="320040" cy="243205"/>
                    </a:xfrm>
                    <a:prstGeom prst="rect">
                      <a:avLst/>
                    </a:prstGeom>
                    <a:blipFill>
                      <a:blip r:embed="rId5"/>
                      <a:stretch>
                        <a:fillRect/>
                      </a:stretch>
                    </a:blipFill>
                    <a:ln w="6350">
                      <a:noFill/>
                    </a:ln>
                    <a:effectLst/>
                  </p:spPr>
                  <p:txBody>
                    <a:bodyPr/>
                    <a:lstStyle/>
                    <a:p>
                      <a:r>
                        <a:rPr lang="fr-FR">
                          <a:noFill/>
                        </a:rPr>
                        <a:t> </a:t>
                      </a:r>
                    </a:p>
                  </p:txBody>
                </p:sp>
              </mc:Fallback>
            </mc:AlternateContent>
          </p:grpSp>
        </p:grpSp>
        <p:cxnSp>
          <p:nvCxnSpPr>
            <p:cNvPr id="25" name="Line 144">
              <a:extLst>
                <a:ext uri="{FF2B5EF4-FFF2-40B4-BE49-F238E27FC236}">
                  <a16:creationId xmlns:a16="http://schemas.microsoft.com/office/drawing/2014/main" id="{AC6B1B04-6419-6114-DD98-62C5C9EBF718}"/>
                </a:ext>
              </a:extLst>
            </p:cNvPr>
            <p:cNvCxnSpPr>
              <a:cxnSpLocks/>
            </p:cNvCxnSpPr>
            <p:nvPr/>
          </p:nvCxnSpPr>
          <p:spPr bwMode="auto">
            <a:xfrm flipH="1" flipV="1">
              <a:off x="9506865" y="2339668"/>
              <a:ext cx="921991" cy="952535"/>
            </a:xfrm>
            <a:prstGeom prst="line">
              <a:avLst/>
            </a:prstGeom>
            <a:noFill/>
            <a:ln w="31750">
              <a:solidFill>
                <a:srgbClr val="00B050"/>
              </a:solidFill>
              <a:round/>
              <a:headEnd/>
              <a:tailEnd type="triangle" w="med" len="med"/>
            </a:ln>
            <a:extLst>
              <a:ext uri="{909E8E84-426E-40DD-AFC4-6F175D3DCCD1}">
                <a14:hiddenFill xmlns:a14="http://schemas.microsoft.com/office/drawing/2010/main">
                  <a:noFill/>
                </a14:hiddenFill>
              </a:ext>
            </a:extLst>
          </p:spPr>
        </p:cxnSp>
        <mc:AlternateContent xmlns:mc="http://schemas.openxmlformats.org/markup-compatibility/2006">
          <mc:Choice xmlns:a14="http://schemas.microsoft.com/office/drawing/2010/main" Requires="a14">
            <p:sp>
              <p:nvSpPr>
                <p:cNvPr id="27" name="Zone de texte 1205087069">
                  <a:extLst>
                    <a:ext uri="{FF2B5EF4-FFF2-40B4-BE49-F238E27FC236}">
                      <a16:creationId xmlns:a16="http://schemas.microsoft.com/office/drawing/2014/main" id="{1B114553-CA69-1D0F-4945-C068DB282586}"/>
                    </a:ext>
                  </a:extLst>
                </p:cNvPr>
                <p:cNvSpPr txBox="1"/>
                <p:nvPr/>
              </p:nvSpPr>
              <p:spPr>
                <a:xfrm>
                  <a:off x="9450331" y="1972983"/>
                  <a:ext cx="708516" cy="538461"/>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14:m>
                    <m:oMathPara xmlns:m="http://schemas.openxmlformats.org/officeDocument/2006/math">
                      <m:oMathParaPr>
                        <m:jc m:val="centerGroup"/>
                      </m:oMathParaPr>
                      <m:oMath xmlns:m="http://schemas.openxmlformats.org/officeDocument/2006/math">
                        <m:acc>
                          <m:accPr>
                            <m:chr m:val="⃗"/>
                            <m:ctrlPr>
                              <a:rPr lang="fr-FR" sz="2800" i="1" smtClean="0">
                                <a:solidFill>
                                  <a:srgbClr val="00B050"/>
                                </a:solidFill>
                                <a:effectLst/>
                                <a:latin typeface="Cambria Math" panose="02040503050406030204" pitchFamily="18" charset="0"/>
                                <a:ea typeface="Calibri" panose="020F0502020204030204" pitchFamily="34" charset="0"/>
                                <a:cs typeface="Times New Roman" panose="02020603050405020304" pitchFamily="18" charset="0"/>
                              </a:rPr>
                            </m:ctrlPr>
                          </m:accPr>
                          <m:e>
                            <m:r>
                              <m:rPr>
                                <m:nor/>
                              </m:rPr>
                              <a:rPr lang="fr-FR" sz="2800" b="0" i="0" smtClean="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m:t>F</m:t>
                            </m:r>
                          </m:e>
                        </m:acc>
                      </m:oMath>
                    </m:oMathPara>
                  </a14:m>
                  <a:endParaRPr lang="fr-FR" sz="28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27" name="Zone de texte 1205087069">
                  <a:extLst>
                    <a:ext uri="{FF2B5EF4-FFF2-40B4-BE49-F238E27FC236}">
                      <a16:creationId xmlns:a16="http://schemas.microsoft.com/office/drawing/2014/main" id="{1B114553-CA69-1D0F-4945-C068DB282586}"/>
                    </a:ext>
                  </a:extLst>
                </p:cNvPr>
                <p:cNvSpPr txBox="1">
                  <a:spLocks noRot="1" noChangeAspect="1" noMove="1" noResize="1" noEditPoints="1" noAdjustHandles="1" noChangeArrowheads="1" noChangeShapeType="1" noTextEdit="1"/>
                </p:cNvSpPr>
                <p:nvPr/>
              </p:nvSpPr>
              <p:spPr>
                <a:xfrm>
                  <a:off x="9450331" y="1972983"/>
                  <a:ext cx="708516" cy="538461"/>
                </a:xfrm>
                <a:prstGeom prst="rect">
                  <a:avLst/>
                </a:prstGeom>
                <a:blipFill>
                  <a:blip r:embed="rId6"/>
                  <a:stretch>
                    <a:fillRect/>
                  </a:stretch>
                </a:blipFill>
                <a:ln w="6350">
                  <a:noFill/>
                </a:ln>
                <a:effectLst/>
              </p:spPr>
              <p:txBody>
                <a:bodyPr/>
                <a:lstStyle/>
                <a:p>
                  <a:r>
                    <a:rPr lang="fr-FR">
                      <a:noFill/>
                    </a:rPr>
                    <a:t> </a:t>
                  </a:r>
                </a:p>
              </p:txBody>
            </p:sp>
          </mc:Fallback>
        </mc:AlternateContent>
      </p:grpSp>
      <mc:AlternateContent xmlns:mc="http://schemas.openxmlformats.org/markup-compatibility/2006">
        <mc:Choice xmlns:a14="http://schemas.microsoft.com/office/drawing/2010/main" Requires="a14">
          <p:sp>
            <p:nvSpPr>
              <p:cNvPr id="30" name="ZoneTexte 29">
                <a:extLst>
                  <a:ext uri="{FF2B5EF4-FFF2-40B4-BE49-F238E27FC236}">
                    <a16:creationId xmlns:a16="http://schemas.microsoft.com/office/drawing/2014/main" id="{D38367A9-B87B-1189-DF40-B3A60C2ABFEC}"/>
                  </a:ext>
                </a:extLst>
              </p:cNvPr>
              <p:cNvSpPr txBox="1"/>
              <p:nvPr/>
            </p:nvSpPr>
            <p:spPr>
              <a:xfrm>
                <a:off x="0" y="778825"/>
                <a:ext cx="7383346" cy="2710101"/>
              </a:xfrm>
              <a:prstGeom prst="rect">
                <a:avLst/>
              </a:prstGeom>
              <a:noFill/>
            </p:spPr>
            <p:txBody>
              <a:bodyPr wrap="square">
                <a:spAutoFit/>
              </a:bodyPr>
              <a:lstStyle/>
              <a:p>
                <a:pPr algn="just"/>
                <a:r>
                  <a:rPr lang="fr-FR" sz="2400" dirty="0">
                    <a:solidFill>
                      <a:schemeClr val="tx1"/>
                    </a:solidFill>
                    <a:latin typeface="Comic Sans MS" pitchFamily="66" charset="0"/>
                  </a:rPr>
                  <a:t>Si un point M est animé d'un mouvement circulaire uniforme, alors:</a:t>
                </a:r>
              </a:p>
              <a:p>
                <a:pPr algn="just"/>
                <a:endParaRPr lang="fr-FR" sz="2400" dirty="0">
                  <a:solidFill>
                    <a:schemeClr val="tx1"/>
                  </a:solidFill>
                  <a:latin typeface="Comic Sans MS" pitchFamily="66" charset="0"/>
                </a:endParaRPr>
              </a:p>
              <a:p>
                <a:pPr marL="342900" indent="-342900" algn="just">
                  <a:buFont typeface="Arial" panose="020B0604020202020204" pitchFamily="34" charset="0"/>
                  <a:buChar char="•"/>
                </a:pPr>
                <a:r>
                  <a:rPr lang="fr-FR" sz="2400" dirty="0">
                    <a:solidFill>
                      <a:schemeClr val="tx1"/>
                    </a:solidFill>
                    <a:latin typeface="Comic Sans MS" pitchFamily="66" charset="0"/>
                  </a:rPr>
                  <a:t>Le vecteur vitesse </a:t>
                </a:r>
                <a14:m>
                  <m:oMath xmlns:m="http://schemas.openxmlformats.org/officeDocument/2006/math">
                    <m:acc>
                      <m:accPr>
                        <m:chr m:val="⃗"/>
                        <m:ctrlPr>
                          <a:rPr lang="fr-FR" sz="2400" i="1">
                            <a:solidFill>
                              <a:schemeClr val="tx1"/>
                            </a:solidFill>
                            <a:latin typeface="Cambria Math" panose="02040503050406030204" pitchFamily="18" charset="0"/>
                          </a:rPr>
                        </m:ctrlPr>
                      </m:accPr>
                      <m:e>
                        <m:r>
                          <m:rPr>
                            <m:nor/>
                          </m:rPr>
                          <a:rPr lang="fr-FR" sz="2400">
                            <a:solidFill>
                              <a:schemeClr val="tx1"/>
                            </a:solidFill>
                            <a:latin typeface="Comic Sans MS" pitchFamily="66" charset="0"/>
                          </a:rPr>
                          <m:t>v</m:t>
                        </m:r>
                      </m:e>
                    </m:acc>
                    <m:r>
                      <m:rPr>
                        <m:nor/>
                      </m:rPr>
                      <a:rPr lang="fr-FR" sz="2400">
                        <a:solidFill>
                          <a:schemeClr val="tx1"/>
                        </a:solidFill>
                        <a:latin typeface="Comic Sans MS" pitchFamily="66" charset="0"/>
                      </a:rPr>
                      <m:t> = </m:t>
                    </m:r>
                    <m:r>
                      <m:rPr>
                        <m:nor/>
                      </m:rPr>
                      <a:rPr lang="fr-FR" sz="2400">
                        <a:solidFill>
                          <a:schemeClr val="tx1"/>
                        </a:solidFill>
                        <a:latin typeface="Comic Sans MS" pitchFamily="66" charset="0"/>
                      </a:rPr>
                      <m:t>v</m:t>
                    </m:r>
                    <m:r>
                      <m:rPr>
                        <m:nor/>
                      </m:rPr>
                      <a:rPr lang="fr-FR" sz="2400">
                        <a:solidFill>
                          <a:schemeClr val="tx1"/>
                        </a:solidFill>
                        <a:latin typeface="Comic Sans MS" pitchFamily="66" charset="0"/>
                      </a:rPr>
                      <m:t>.</m:t>
                    </m:r>
                    <m:acc>
                      <m:accPr>
                        <m:chr m:val="⃗"/>
                        <m:ctrlPr>
                          <a:rPr lang="fr-FR" sz="2400" i="1">
                            <a:solidFill>
                              <a:schemeClr val="tx1"/>
                            </a:solidFill>
                            <a:latin typeface="Cambria Math" panose="02040503050406030204" pitchFamily="18" charset="0"/>
                          </a:rPr>
                        </m:ctrlPr>
                      </m:accPr>
                      <m:e>
                        <m:r>
                          <m:rPr>
                            <m:nor/>
                          </m:rPr>
                          <a:rPr lang="fr-FR" sz="2400">
                            <a:solidFill>
                              <a:schemeClr val="tx1"/>
                            </a:solidFill>
                            <a:latin typeface="Comic Sans MS" pitchFamily="66" charset="0"/>
                          </a:rPr>
                          <m:t>T</m:t>
                        </m:r>
                      </m:e>
                    </m:acc>
                  </m:oMath>
                </a14:m>
                <a:r>
                  <a:rPr lang="fr-FR" sz="2400" dirty="0">
                    <a:solidFill>
                      <a:schemeClr val="tx1"/>
                    </a:solidFill>
                    <a:latin typeface="Comic Sans MS" pitchFamily="66" charset="0"/>
                  </a:rPr>
                  <a:t> est tangent au cercle.</a:t>
                </a:r>
              </a:p>
              <a:p>
                <a:pPr marL="342900" indent="-342900" algn="just">
                  <a:buFont typeface="Arial" panose="020B0604020202020204" pitchFamily="34" charset="0"/>
                  <a:buChar char="•"/>
                </a:pPr>
                <a:r>
                  <a:rPr lang="fr-FR" sz="2400" dirty="0">
                    <a:solidFill>
                      <a:schemeClr val="tx1"/>
                    </a:solidFill>
                    <a:latin typeface="Comic Sans MS" pitchFamily="66" charset="0"/>
                  </a:rPr>
                  <a:t>Le vecteur accélération </a:t>
                </a:r>
                <a14:m>
                  <m:oMath xmlns:m="http://schemas.openxmlformats.org/officeDocument/2006/math">
                    <m:acc>
                      <m:accPr>
                        <m:chr m:val="⃗"/>
                        <m:ctrlPr>
                          <a:rPr lang="fr-FR" sz="2400" i="1">
                            <a:solidFill>
                              <a:schemeClr val="tx1"/>
                            </a:solidFill>
                            <a:latin typeface="Cambria Math" panose="02040503050406030204" pitchFamily="18" charset="0"/>
                          </a:rPr>
                        </m:ctrlPr>
                      </m:accPr>
                      <m:e>
                        <m:r>
                          <m:rPr>
                            <m:nor/>
                          </m:rPr>
                          <a:rPr lang="fr-FR" sz="2400">
                            <a:solidFill>
                              <a:schemeClr val="tx1"/>
                            </a:solidFill>
                            <a:latin typeface="Comic Sans MS" pitchFamily="66" charset="0"/>
                          </a:rPr>
                          <m:t>a</m:t>
                        </m:r>
                      </m:e>
                    </m:acc>
                    <m:r>
                      <m:rPr>
                        <m:nor/>
                      </m:rPr>
                      <a:rPr lang="fr-FR" sz="2400">
                        <a:solidFill>
                          <a:schemeClr val="tx1"/>
                        </a:solidFill>
                        <a:latin typeface="Comic Sans MS" pitchFamily="66" charset="0"/>
                      </a:rPr>
                      <m:t> </m:t>
                    </m:r>
                    <m:r>
                      <m:rPr>
                        <m:nor/>
                      </m:rPr>
                      <a:rPr lang="fr-FR" sz="2400" b="0" i="0" smtClean="0">
                        <a:solidFill>
                          <a:schemeClr val="tx1"/>
                        </a:solidFill>
                        <a:latin typeface="Comic Sans MS" pitchFamily="66" charset="0"/>
                      </a:rPr>
                      <m:t> </m:t>
                    </m:r>
                    <m:r>
                      <m:rPr>
                        <m:nor/>
                      </m:rPr>
                      <a:rPr lang="fr-FR" sz="2400">
                        <a:solidFill>
                          <a:schemeClr val="tx1"/>
                        </a:solidFill>
                        <a:latin typeface="Comic Sans MS" pitchFamily="66" charset="0"/>
                      </a:rPr>
                      <m:t>=</m:t>
                    </m:r>
                    <m:r>
                      <a:rPr lang="fr-FR" sz="2400" b="0" i="1" smtClean="0">
                        <a:solidFill>
                          <a:schemeClr val="tx1"/>
                        </a:solidFill>
                        <a:latin typeface="Cambria Math" panose="02040503050406030204" pitchFamily="18" charset="0"/>
                      </a:rPr>
                      <m:t> </m:t>
                    </m:r>
                    <m:sSub>
                      <m:sSubPr>
                        <m:ctrlPr>
                          <a:rPr lang="fr-FR" sz="2400" i="1">
                            <a:solidFill>
                              <a:schemeClr val="tx1"/>
                            </a:solidFill>
                            <a:latin typeface="Cambria Math" panose="02040503050406030204" pitchFamily="18" charset="0"/>
                          </a:rPr>
                        </m:ctrlPr>
                      </m:sSubPr>
                      <m:e>
                        <m:r>
                          <m:rPr>
                            <m:nor/>
                          </m:rPr>
                          <a:rPr lang="fr-FR" sz="2400">
                            <a:solidFill>
                              <a:schemeClr val="tx1"/>
                            </a:solidFill>
                            <a:latin typeface="Comic Sans MS" pitchFamily="66" charset="0"/>
                          </a:rPr>
                          <m:t> </m:t>
                        </m:r>
                        <m:r>
                          <m:rPr>
                            <m:nor/>
                          </m:rPr>
                          <a:rPr lang="fr-FR" sz="2400">
                            <a:solidFill>
                              <a:schemeClr val="tx1"/>
                            </a:solidFill>
                            <a:latin typeface="Comic Sans MS" pitchFamily="66" charset="0"/>
                          </a:rPr>
                          <m:t>a</m:t>
                        </m:r>
                      </m:e>
                      <m:sub>
                        <m:r>
                          <m:rPr>
                            <m:nor/>
                          </m:rPr>
                          <a:rPr lang="fr-FR" sz="2400">
                            <a:solidFill>
                              <a:schemeClr val="tx1"/>
                            </a:solidFill>
                            <a:latin typeface="Comic Sans MS" pitchFamily="66" charset="0"/>
                          </a:rPr>
                          <m:t>N</m:t>
                        </m:r>
                      </m:sub>
                    </m:sSub>
                    <m:r>
                      <m:rPr>
                        <m:nor/>
                      </m:rPr>
                      <a:rPr lang="fr-FR" sz="2400">
                        <a:solidFill>
                          <a:schemeClr val="tx1"/>
                        </a:solidFill>
                        <a:latin typeface="Comic Sans MS" pitchFamily="66" charset="0"/>
                      </a:rPr>
                      <m:t>.</m:t>
                    </m:r>
                    <m:acc>
                      <m:accPr>
                        <m:chr m:val="⃗"/>
                        <m:ctrlPr>
                          <a:rPr lang="fr-FR" sz="2400" i="1">
                            <a:solidFill>
                              <a:schemeClr val="tx1"/>
                            </a:solidFill>
                            <a:latin typeface="Cambria Math" panose="02040503050406030204" pitchFamily="18" charset="0"/>
                          </a:rPr>
                        </m:ctrlPr>
                      </m:accPr>
                      <m:e>
                        <m:r>
                          <m:rPr>
                            <m:nor/>
                          </m:rPr>
                          <a:rPr lang="fr-FR" sz="2400">
                            <a:solidFill>
                              <a:schemeClr val="tx1"/>
                            </a:solidFill>
                            <a:latin typeface="Comic Sans MS" pitchFamily="66" charset="0"/>
                          </a:rPr>
                          <m:t>N</m:t>
                        </m:r>
                      </m:e>
                    </m:acc>
                    <m:r>
                      <a:rPr lang="fr-FR" sz="2400" b="0" smtClean="0">
                        <a:solidFill>
                          <a:schemeClr val="tx1"/>
                        </a:solidFill>
                        <a:latin typeface="Cambria Math"/>
                      </a:rPr>
                      <m:t> </m:t>
                    </m:r>
                    <m:r>
                      <m:rPr>
                        <m:nor/>
                      </m:rPr>
                      <a:rPr lang="fr-FR" sz="2400" b="0" i="0" smtClean="0">
                        <a:solidFill>
                          <a:schemeClr val="tx1"/>
                        </a:solidFill>
                        <a:latin typeface="Cambria Math"/>
                      </a:rPr>
                      <m:t> </m:t>
                    </m:r>
                    <m:r>
                      <m:rPr>
                        <m:nor/>
                      </m:rPr>
                      <a:rPr lang="fr-FR" sz="2400">
                        <a:solidFill>
                          <a:schemeClr val="tx1"/>
                        </a:solidFill>
                        <a:latin typeface="Comic Sans MS" pitchFamily="66" charset="0"/>
                      </a:rPr>
                      <m:t>=</m:t>
                    </m:r>
                    <m:r>
                      <a:rPr lang="fr-FR" sz="2400" b="0" i="1" smtClean="0">
                        <a:solidFill>
                          <a:schemeClr val="tx1"/>
                        </a:solidFill>
                        <a:latin typeface="Cambria Math" panose="02040503050406030204" pitchFamily="18" charset="0"/>
                      </a:rPr>
                      <m:t> </m:t>
                    </m:r>
                    <m:f>
                      <m:fPr>
                        <m:ctrlPr>
                          <a:rPr lang="fr-FR" sz="2400" i="1">
                            <a:solidFill>
                              <a:schemeClr val="tx1"/>
                            </a:solidFill>
                            <a:latin typeface="Cambria Math" panose="02040503050406030204" pitchFamily="18" charset="0"/>
                          </a:rPr>
                        </m:ctrlPr>
                      </m:fPr>
                      <m:num>
                        <m:sSup>
                          <m:sSupPr>
                            <m:ctrlPr>
                              <a:rPr lang="fr-FR" sz="2400" i="1">
                                <a:solidFill>
                                  <a:schemeClr val="tx1"/>
                                </a:solidFill>
                                <a:latin typeface="Cambria Math" panose="02040503050406030204" pitchFamily="18" charset="0"/>
                              </a:rPr>
                            </m:ctrlPr>
                          </m:sSupPr>
                          <m:e>
                            <m:r>
                              <m:rPr>
                                <m:nor/>
                              </m:rPr>
                              <a:rPr lang="fr-FR" sz="2400">
                                <a:solidFill>
                                  <a:schemeClr val="tx1"/>
                                </a:solidFill>
                                <a:latin typeface="Comic Sans MS" pitchFamily="66" charset="0"/>
                              </a:rPr>
                              <m:t>v</m:t>
                            </m:r>
                          </m:e>
                          <m:sup>
                            <m:r>
                              <m:rPr>
                                <m:nor/>
                              </m:rPr>
                              <a:rPr lang="fr-FR" sz="2400">
                                <a:solidFill>
                                  <a:schemeClr val="tx1"/>
                                </a:solidFill>
                                <a:latin typeface="Comic Sans MS" pitchFamily="66" charset="0"/>
                              </a:rPr>
                              <m:t>2</m:t>
                            </m:r>
                          </m:sup>
                        </m:sSup>
                      </m:num>
                      <m:den>
                        <m:r>
                          <m:rPr>
                            <m:nor/>
                          </m:rPr>
                          <a:rPr lang="fr-FR" sz="2400">
                            <a:solidFill>
                              <a:schemeClr val="tx1"/>
                            </a:solidFill>
                            <a:latin typeface="Comic Sans MS" pitchFamily="66" charset="0"/>
                          </a:rPr>
                          <m:t>r</m:t>
                        </m:r>
                      </m:den>
                    </m:f>
                    <m:r>
                      <m:rPr>
                        <m:nor/>
                      </m:rPr>
                      <a:rPr lang="fr-FR" sz="2400">
                        <a:solidFill>
                          <a:schemeClr val="tx1"/>
                        </a:solidFill>
                        <a:latin typeface="Comic Sans MS" pitchFamily="66" charset="0"/>
                      </a:rPr>
                      <m:t>.</m:t>
                    </m:r>
                    <m:acc>
                      <m:accPr>
                        <m:chr m:val="⃗"/>
                        <m:ctrlPr>
                          <a:rPr lang="fr-FR" sz="2400" i="1">
                            <a:solidFill>
                              <a:schemeClr val="tx1"/>
                            </a:solidFill>
                            <a:latin typeface="Cambria Math" panose="02040503050406030204" pitchFamily="18" charset="0"/>
                          </a:rPr>
                        </m:ctrlPr>
                      </m:accPr>
                      <m:e>
                        <m:r>
                          <m:rPr>
                            <m:nor/>
                          </m:rPr>
                          <a:rPr lang="fr-FR" sz="2400">
                            <a:solidFill>
                              <a:schemeClr val="tx1"/>
                            </a:solidFill>
                            <a:latin typeface="Comic Sans MS" pitchFamily="66" charset="0"/>
                          </a:rPr>
                          <m:t>N</m:t>
                        </m:r>
                      </m:e>
                    </m:acc>
                  </m:oMath>
                </a14:m>
                <a:r>
                  <a:rPr lang="fr-FR" sz="2400" dirty="0">
                    <a:solidFill>
                      <a:schemeClr val="tx1"/>
                    </a:solidFill>
                    <a:latin typeface="Comic Sans MS" pitchFamily="66" charset="0"/>
                  </a:rPr>
                  <a:t> est centripète.</a:t>
                </a:r>
              </a:p>
            </p:txBody>
          </p:sp>
        </mc:Choice>
        <mc:Fallback>
          <p:sp>
            <p:nvSpPr>
              <p:cNvPr id="30" name="ZoneTexte 29">
                <a:extLst>
                  <a:ext uri="{FF2B5EF4-FFF2-40B4-BE49-F238E27FC236}">
                    <a16:creationId xmlns:a16="http://schemas.microsoft.com/office/drawing/2014/main" id="{D38367A9-B87B-1189-DF40-B3A60C2ABFEC}"/>
                  </a:ext>
                </a:extLst>
              </p:cNvPr>
              <p:cNvSpPr txBox="1">
                <a:spLocks noRot="1" noChangeAspect="1" noMove="1" noResize="1" noEditPoints="1" noAdjustHandles="1" noChangeArrowheads="1" noChangeShapeType="1" noTextEdit="1"/>
              </p:cNvSpPr>
              <p:nvPr/>
            </p:nvSpPr>
            <p:spPr>
              <a:xfrm>
                <a:off x="0" y="778825"/>
                <a:ext cx="7383346" cy="2710101"/>
              </a:xfrm>
              <a:prstGeom prst="rect">
                <a:avLst/>
              </a:prstGeom>
              <a:blipFill>
                <a:blip r:embed="rId7"/>
                <a:stretch>
                  <a:fillRect l="-1239" t="-1802" r="-1239" b="-4505"/>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33" name="ZoneTexte 32">
                <a:extLst>
                  <a:ext uri="{FF2B5EF4-FFF2-40B4-BE49-F238E27FC236}">
                    <a16:creationId xmlns:a16="http://schemas.microsoft.com/office/drawing/2014/main" id="{5F7E5C43-22E1-B878-6279-0C2D2461B64A}"/>
                  </a:ext>
                </a:extLst>
              </p:cNvPr>
              <p:cNvSpPr txBox="1"/>
              <p:nvPr/>
            </p:nvSpPr>
            <p:spPr>
              <a:xfrm>
                <a:off x="0" y="4345156"/>
                <a:ext cx="12192000" cy="1030154"/>
              </a:xfrm>
              <a:prstGeom prst="rect">
                <a:avLst/>
              </a:prstGeom>
              <a:noFill/>
            </p:spPr>
            <p:txBody>
              <a:bodyPr wrap="square">
                <a:spAutoFit/>
              </a:bodyPr>
              <a:lstStyle/>
              <a:p>
                <a:pPr lvl="0" algn="just"/>
                <a:r>
                  <a:rPr lang="fr-FR" sz="2400" dirty="0">
                    <a:latin typeface="Comic Sans MS" pitchFamily="66" charset="0"/>
                  </a:rPr>
                  <a:t>On dit que le mobile ponctuel M est soumis à une force centrale </a:t>
                </a:r>
                <a14:m>
                  <m:oMath xmlns:m="http://schemas.openxmlformats.org/officeDocument/2006/math">
                    <m:acc>
                      <m:accPr>
                        <m:chr m:val="⃗"/>
                        <m:ctrlPr>
                          <a:rPr lang="fr-FR" sz="2400" i="1" smtClean="0">
                            <a:solidFill>
                              <a:schemeClr val="tx1"/>
                            </a:solidFill>
                            <a:latin typeface="Cambria Math" panose="02040503050406030204" pitchFamily="18" charset="0"/>
                          </a:rPr>
                        </m:ctrlPr>
                      </m:accPr>
                      <m:e>
                        <m:r>
                          <m:rPr>
                            <m:nor/>
                          </m:rPr>
                          <a:rPr lang="fr-FR" sz="2400" b="0" i="0" smtClean="0">
                            <a:solidFill>
                              <a:schemeClr val="tx1"/>
                            </a:solidFill>
                            <a:latin typeface="Comic Sans MS" pitchFamily="66" charset="0"/>
                          </a:rPr>
                          <m:t>F</m:t>
                        </m:r>
                      </m:e>
                    </m:acc>
                  </m:oMath>
                </a14:m>
                <a:r>
                  <a:rPr lang="fr-FR" sz="2400" dirty="0">
                    <a:latin typeface="Comic Sans MS" pitchFamily="66" charset="0"/>
                  </a:rPr>
                  <a:t> (radiale), constamment orientée vers le centre </a:t>
                </a:r>
                <a:r>
                  <a:rPr lang="fr-FR" sz="3200" dirty="0">
                    <a:latin typeface="Comic Sans MS" pitchFamily="66" charset="0"/>
                  </a:rPr>
                  <a:t>O</a:t>
                </a:r>
                <a:r>
                  <a:rPr lang="fr-FR" sz="2400" dirty="0">
                    <a:latin typeface="Comic Sans MS" pitchFamily="66" charset="0"/>
                  </a:rPr>
                  <a:t>.</a:t>
                </a:r>
              </a:p>
            </p:txBody>
          </p:sp>
        </mc:Choice>
        <mc:Fallback>
          <p:sp>
            <p:nvSpPr>
              <p:cNvPr id="33" name="ZoneTexte 32">
                <a:extLst>
                  <a:ext uri="{FF2B5EF4-FFF2-40B4-BE49-F238E27FC236}">
                    <a16:creationId xmlns:a16="http://schemas.microsoft.com/office/drawing/2014/main" id="{5F7E5C43-22E1-B878-6279-0C2D2461B64A}"/>
                  </a:ext>
                </a:extLst>
              </p:cNvPr>
              <p:cNvSpPr txBox="1">
                <a:spLocks noRot="1" noChangeAspect="1" noMove="1" noResize="1" noEditPoints="1" noAdjustHandles="1" noChangeArrowheads="1" noChangeShapeType="1" noTextEdit="1"/>
              </p:cNvSpPr>
              <p:nvPr/>
            </p:nvSpPr>
            <p:spPr>
              <a:xfrm>
                <a:off x="0" y="4345156"/>
                <a:ext cx="12192000" cy="1030154"/>
              </a:xfrm>
              <a:prstGeom prst="rect">
                <a:avLst/>
              </a:prstGeom>
              <a:blipFill>
                <a:blip r:embed="rId8"/>
                <a:stretch>
                  <a:fillRect l="-750" r="-750" b="-18935"/>
                </a:stretch>
              </a:blipFill>
            </p:spPr>
            <p:txBody>
              <a:bodyPr/>
              <a:lstStyle/>
              <a:p>
                <a:r>
                  <a:rPr lang="fr-FR">
                    <a:noFill/>
                  </a:rPr>
                  <a:t> </a:t>
                </a:r>
              </a:p>
            </p:txBody>
          </p:sp>
        </mc:Fallback>
      </mc:AlternateContent>
    </p:spTree>
    <p:extLst>
      <p:ext uri="{BB962C8B-B14F-4D97-AF65-F5344CB8AC3E}">
        <p14:creationId xmlns:p14="http://schemas.microsoft.com/office/powerpoint/2010/main" val="33772182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C7739-6643-29EC-08ED-680F2DE7A4D3}"/>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8217BC2C-BE09-2D3B-1CE8-42D94F3744F9}"/>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36496E61-1DAD-7BAF-7855-4B2DF1E30A83}"/>
              </a:ext>
            </a:extLst>
          </p:cNvPr>
          <p:cNvSpPr txBox="1"/>
          <p:nvPr/>
        </p:nvSpPr>
        <p:spPr>
          <a:xfrm>
            <a:off x="1524" y="1859339"/>
            <a:ext cx="12190476" cy="3139321"/>
          </a:xfrm>
          <a:prstGeom prst="rect">
            <a:avLst/>
          </a:prstGeom>
          <a:noFill/>
        </p:spPr>
        <p:txBody>
          <a:bodyPr wrap="square">
            <a:spAutoFit/>
          </a:bodyPr>
          <a:lstStyle/>
          <a:p>
            <a:pPr marL="285750" indent="-285750" algn="ctr">
              <a:buFontTx/>
              <a:buChar char="-"/>
            </a:pPr>
            <a:r>
              <a:rPr lang="fr-FR" sz="6600" b="1" dirty="0">
                <a:solidFill>
                  <a:srgbClr val="FF0000"/>
                </a:solidFill>
                <a:latin typeface="Comic Sans MS" panose="030F0702030302020204" pitchFamily="66" charset="0"/>
                <a:cs typeface="Arial" panose="020B0604020202020204" pitchFamily="34" charset="0"/>
              </a:rPr>
              <a:t> 6 –</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Application de la deuxième</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loi de Newton</a:t>
            </a:r>
          </a:p>
        </p:txBody>
      </p:sp>
    </p:spTree>
    <p:extLst>
      <p:ext uri="{BB962C8B-B14F-4D97-AF65-F5344CB8AC3E}">
        <p14:creationId xmlns:p14="http://schemas.microsoft.com/office/powerpoint/2010/main" val="1086309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84DC9-8A30-33C2-069C-3CAFBEC6FC56}"/>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47E4B02A-5274-B884-B3BB-019D75B67BAA}"/>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grpSp>
        <p:nvGrpSpPr>
          <p:cNvPr id="2" name="Groupe 1">
            <a:extLst>
              <a:ext uri="{FF2B5EF4-FFF2-40B4-BE49-F238E27FC236}">
                <a16:creationId xmlns:a16="http://schemas.microsoft.com/office/drawing/2014/main" id="{F3CF4CAA-B612-C0C2-C47D-C484BBE53680}"/>
              </a:ext>
            </a:extLst>
          </p:cNvPr>
          <p:cNvGrpSpPr/>
          <p:nvPr/>
        </p:nvGrpSpPr>
        <p:grpSpPr>
          <a:xfrm>
            <a:off x="6746874" y="234446"/>
            <a:ext cx="5172131" cy="5172132"/>
            <a:chOff x="5877217" y="346684"/>
            <a:chExt cx="3078325" cy="3078325"/>
          </a:xfrm>
        </p:grpSpPr>
        <p:grpSp>
          <p:nvGrpSpPr>
            <p:cNvPr id="3" name="Group 2">
              <a:extLst>
                <a:ext uri="{FF2B5EF4-FFF2-40B4-BE49-F238E27FC236}">
                  <a16:creationId xmlns:a16="http://schemas.microsoft.com/office/drawing/2014/main" id="{9C44400E-32CB-6AAD-1CB5-2D05183E9FC1}"/>
                </a:ext>
              </a:extLst>
            </p:cNvPr>
            <p:cNvGrpSpPr>
              <a:grpSpLocks/>
            </p:cNvGrpSpPr>
            <p:nvPr/>
          </p:nvGrpSpPr>
          <p:grpSpPr bwMode="auto">
            <a:xfrm>
              <a:off x="5877217" y="346684"/>
              <a:ext cx="3078325" cy="3078325"/>
              <a:chOff x="2531" y="11309"/>
              <a:chExt cx="2508" cy="2508"/>
            </a:xfrm>
          </p:grpSpPr>
          <p:sp>
            <p:nvSpPr>
              <p:cNvPr id="10" name="Oval 3">
                <a:extLst>
                  <a:ext uri="{FF2B5EF4-FFF2-40B4-BE49-F238E27FC236}">
                    <a16:creationId xmlns:a16="http://schemas.microsoft.com/office/drawing/2014/main" id="{DFD90E7A-A70F-B35A-B082-21A25A4230FE}"/>
                  </a:ext>
                </a:extLst>
              </p:cNvPr>
              <p:cNvSpPr>
                <a:spLocks noChangeArrowheads="1"/>
              </p:cNvSpPr>
              <p:nvPr/>
            </p:nvSpPr>
            <p:spPr bwMode="auto">
              <a:xfrm>
                <a:off x="2531" y="11309"/>
                <a:ext cx="2508" cy="2508"/>
              </a:xfrm>
              <a:prstGeom prst="ellips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a:solidFill>
                    <a:srgbClr val="000000"/>
                  </a:solidFill>
                  <a:latin typeface="Times New Roman" pitchFamily="18" charset="0"/>
                </a:endParaRPr>
              </a:p>
            </p:txBody>
          </p:sp>
          <p:sp>
            <p:nvSpPr>
              <p:cNvPr id="11" name="Oval 4">
                <a:extLst>
                  <a:ext uri="{FF2B5EF4-FFF2-40B4-BE49-F238E27FC236}">
                    <a16:creationId xmlns:a16="http://schemas.microsoft.com/office/drawing/2014/main" id="{23E5DE90-6948-10A6-242D-4D24916AC941}"/>
                  </a:ext>
                </a:extLst>
              </p:cNvPr>
              <p:cNvSpPr>
                <a:spLocks noChangeArrowheads="1"/>
              </p:cNvSpPr>
              <p:nvPr/>
            </p:nvSpPr>
            <p:spPr bwMode="auto">
              <a:xfrm>
                <a:off x="3660" y="12438"/>
                <a:ext cx="250" cy="250"/>
              </a:xfrm>
              <a:prstGeom prst="ellipse">
                <a:avLst/>
              </a:prstGeom>
              <a:solidFill>
                <a:srgbClr val="FFFF00"/>
              </a:solidFill>
              <a:ln w="28575">
                <a:solidFill>
                  <a:srgbClr val="000000"/>
                </a:solidFill>
                <a:round/>
                <a:headEnd/>
                <a:tailEnd/>
              </a:ln>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a:solidFill>
                    <a:srgbClr val="000000"/>
                  </a:solidFill>
                  <a:latin typeface="Times New Roman" pitchFamily="18" charset="0"/>
                </a:endParaRPr>
              </a:p>
            </p:txBody>
          </p:sp>
          <p:sp>
            <p:nvSpPr>
              <p:cNvPr id="12" name="Line 5">
                <a:extLst>
                  <a:ext uri="{FF2B5EF4-FFF2-40B4-BE49-F238E27FC236}">
                    <a16:creationId xmlns:a16="http://schemas.microsoft.com/office/drawing/2014/main" id="{F09A5F57-832D-CD11-DCC2-D90EF24BEA07}"/>
                  </a:ext>
                </a:extLst>
              </p:cNvPr>
              <p:cNvSpPr>
                <a:spLocks noChangeShapeType="1"/>
              </p:cNvSpPr>
              <p:nvPr/>
            </p:nvSpPr>
            <p:spPr bwMode="auto">
              <a:xfrm>
                <a:off x="3785" y="12563"/>
                <a:ext cx="912" cy="912"/>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a:solidFill>
                    <a:srgbClr val="000000"/>
                  </a:solidFill>
                  <a:latin typeface="Times New Roman" pitchFamily="18" charset="0"/>
                </a:endParaRPr>
              </a:p>
            </p:txBody>
          </p:sp>
          <p:sp>
            <p:nvSpPr>
              <p:cNvPr id="13" name="Line 6">
                <a:extLst>
                  <a:ext uri="{FF2B5EF4-FFF2-40B4-BE49-F238E27FC236}">
                    <a16:creationId xmlns:a16="http://schemas.microsoft.com/office/drawing/2014/main" id="{FB2CCAD5-B81B-4DC8-A5D9-0C9F32D8E923}"/>
                  </a:ext>
                </a:extLst>
              </p:cNvPr>
              <p:cNvSpPr>
                <a:spLocks noChangeShapeType="1"/>
              </p:cNvSpPr>
              <p:nvPr/>
            </p:nvSpPr>
            <p:spPr bwMode="auto">
              <a:xfrm flipH="1">
                <a:off x="4127" y="11651"/>
                <a:ext cx="570" cy="570"/>
              </a:xfrm>
              <a:prstGeom prst="line">
                <a:avLst/>
              </a:prstGeom>
              <a:noFill/>
              <a:ln w="31750">
                <a:solidFill>
                  <a:srgbClr val="0070C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a:solidFill>
                    <a:srgbClr val="000000"/>
                  </a:solidFill>
                  <a:latin typeface="Times New Roman" pitchFamily="18" charset="0"/>
                </a:endParaRPr>
              </a:p>
            </p:txBody>
          </p:sp>
          <p:sp>
            <p:nvSpPr>
              <p:cNvPr id="14" name="Line 7">
                <a:extLst>
                  <a:ext uri="{FF2B5EF4-FFF2-40B4-BE49-F238E27FC236}">
                    <a16:creationId xmlns:a16="http://schemas.microsoft.com/office/drawing/2014/main" id="{07421B3D-062F-889E-2523-3899934B2B81}"/>
                  </a:ext>
                </a:extLst>
              </p:cNvPr>
              <p:cNvSpPr>
                <a:spLocks noChangeShapeType="1"/>
              </p:cNvSpPr>
              <p:nvPr/>
            </p:nvSpPr>
            <p:spPr bwMode="auto">
              <a:xfrm flipH="1">
                <a:off x="4412" y="11651"/>
                <a:ext cx="285" cy="285"/>
              </a:xfrm>
              <a:prstGeom prst="line">
                <a:avLst/>
              </a:prstGeom>
              <a:noFill/>
              <a:ln w="31750">
                <a:solidFill>
                  <a:srgbClr val="FF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a:solidFill>
                    <a:srgbClr val="000000"/>
                  </a:solidFill>
                  <a:latin typeface="Times New Roman" pitchFamily="18" charset="0"/>
                </a:endParaRPr>
              </a:p>
            </p:txBody>
          </p:sp>
          <p:sp>
            <p:nvSpPr>
              <p:cNvPr id="15" name="Oval 8">
                <a:extLst>
                  <a:ext uri="{FF2B5EF4-FFF2-40B4-BE49-F238E27FC236}">
                    <a16:creationId xmlns:a16="http://schemas.microsoft.com/office/drawing/2014/main" id="{5CB6C111-F98E-4583-1F75-032DC8FB8901}"/>
                  </a:ext>
                </a:extLst>
              </p:cNvPr>
              <p:cNvSpPr>
                <a:spLocks noChangeArrowheads="1"/>
              </p:cNvSpPr>
              <p:nvPr/>
            </p:nvSpPr>
            <p:spPr bwMode="auto">
              <a:xfrm>
                <a:off x="4616" y="11618"/>
                <a:ext cx="114" cy="114"/>
              </a:xfrm>
              <a:prstGeom prst="ellipse">
                <a:avLst/>
              </a:prstGeom>
              <a:solidFill>
                <a:schemeClr val="tx1"/>
              </a:solidFill>
              <a:ln w="28575">
                <a:solidFill>
                  <a:schemeClr val="tx1"/>
                </a:solidFill>
                <a:round/>
                <a:headEnd/>
                <a:tailEnd/>
              </a:ln>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a:solidFill>
                    <a:srgbClr val="000000"/>
                  </a:solidFill>
                  <a:latin typeface="Times New Roman" pitchFamily="18" charset="0"/>
                </a:endParaRPr>
              </a:p>
            </p:txBody>
          </p:sp>
        </p:grpSp>
        <p:grpSp>
          <p:nvGrpSpPr>
            <p:cNvPr id="4" name="Groupe 3">
              <a:extLst>
                <a:ext uri="{FF2B5EF4-FFF2-40B4-BE49-F238E27FC236}">
                  <a16:creationId xmlns:a16="http://schemas.microsoft.com/office/drawing/2014/main" id="{FE77988B-EA03-D087-79EA-80FCC4699052}"/>
                </a:ext>
              </a:extLst>
            </p:cNvPr>
            <p:cNvGrpSpPr/>
            <p:nvPr/>
          </p:nvGrpSpPr>
          <p:grpSpPr>
            <a:xfrm>
              <a:off x="6747158" y="396542"/>
              <a:ext cx="2170598" cy="2413679"/>
              <a:chOff x="0" y="-22257"/>
              <a:chExt cx="1144185" cy="1272317"/>
            </a:xfrm>
          </p:grpSpPr>
          <p:sp>
            <p:nvSpPr>
              <p:cNvPr id="5" name="Zone de texte 154">
                <a:extLst>
                  <a:ext uri="{FF2B5EF4-FFF2-40B4-BE49-F238E27FC236}">
                    <a16:creationId xmlns:a16="http://schemas.microsoft.com/office/drawing/2014/main" id="{219AEFB9-7FA7-7A92-41C0-6FE5C3D54483}"/>
                  </a:ext>
                </a:extLst>
              </p:cNvPr>
              <p:cNvSpPr txBox="1"/>
              <p:nvPr/>
            </p:nvSpPr>
            <p:spPr>
              <a:xfrm>
                <a:off x="0" y="614362"/>
                <a:ext cx="319405" cy="242570"/>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defRPr/>
                </a:pPr>
                <a:r>
                  <a:rPr lang="fr-FR" sz="3600" b="1" kern="0" dirty="0">
                    <a:solidFill>
                      <a:srgbClr val="FFFF00"/>
                    </a:solidFill>
                    <a:latin typeface="Comic Sans MS"/>
                    <a:ea typeface="Times New Roman"/>
                  </a:rPr>
                  <a:t>S</a:t>
                </a:r>
                <a:endParaRPr lang="fr-FR" sz="3600" b="1" kern="0" dirty="0">
                  <a:solidFill>
                    <a:srgbClr val="FFFF00"/>
                  </a:solidFill>
                  <a:latin typeface="Times New Roman"/>
                  <a:ea typeface="Times New Roman"/>
                </a:endParaRPr>
              </a:p>
            </p:txBody>
          </p:sp>
          <p:sp>
            <p:nvSpPr>
              <p:cNvPr id="6" name="Zone de texte 155">
                <a:extLst>
                  <a:ext uri="{FF2B5EF4-FFF2-40B4-BE49-F238E27FC236}">
                    <a16:creationId xmlns:a16="http://schemas.microsoft.com/office/drawing/2014/main" id="{084D128E-227F-95D1-6664-441F50D01B34}"/>
                  </a:ext>
                </a:extLst>
              </p:cNvPr>
              <p:cNvSpPr txBox="1"/>
              <p:nvPr/>
            </p:nvSpPr>
            <p:spPr>
              <a:xfrm>
                <a:off x="927301" y="-22257"/>
                <a:ext cx="216884" cy="190062"/>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defRPr/>
                </a:pPr>
                <a:r>
                  <a:rPr lang="fr-FR" sz="3600" b="1" kern="0" dirty="0">
                    <a:latin typeface="Comic Sans MS"/>
                    <a:ea typeface="Times New Roman"/>
                  </a:rPr>
                  <a:t>P</a:t>
                </a:r>
                <a:endParaRPr lang="fr-FR" sz="3600" b="1" kern="0" dirty="0">
                  <a:latin typeface="Times New Roman"/>
                  <a:ea typeface="Times New Roman"/>
                </a:endParaRPr>
              </a:p>
            </p:txBody>
          </p:sp>
          <p:sp>
            <p:nvSpPr>
              <p:cNvPr id="7" name="Zone de texte 156">
                <a:extLst>
                  <a:ext uri="{FF2B5EF4-FFF2-40B4-BE49-F238E27FC236}">
                    <a16:creationId xmlns:a16="http://schemas.microsoft.com/office/drawing/2014/main" id="{B09A8736-DD5A-1DC3-9D66-5A943CEB9330}"/>
                  </a:ext>
                </a:extLst>
              </p:cNvPr>
              <p:cNvSpPr txBox="1"/>
              <p:nvPr/>
            </p:nvSpPr>
            <p:spPr>
              <a:xfrm>
                <a:off x="381641" y="1007490"/>
                <a:ext cx="319405" cy="242570"/>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defRPr/>
                </a:pPr>
                <a:r>
                  <a:rPr lang="fr-FR" sz="3600" b="1" kern="0" dirty="0">
                    <a:latin typeface="Comic Sans MS"/>
                    <a:ea typeface="Times New Roman"/>
                  </a:rPr>
                  <a:t>r</a:t>
                </a:r>
                <a:endParaRPr lang="fr-FR" sz="3600" b="1" kern="0" dirty="0">
                  <a:latin typeface="Times New Roman"/>
                  <a:ea typeface="Times New Roman"/>
                </a:endParaRPr>
              </a:p>
            </p:txBody>
          </p:sp>
          <mc:AlternateContent xmlns:mc="http://schemas.openxmlformats.org/markup-compatibility/2006">
            <mc:Choice xmlns:a14="http://schemas.microsoft.com/office/drawing/2010/main" Requires="a14">
              <p:sp>
                <p:nvSpPr>
                  <p:cNvPr id="8" name="Zone de texte 157">
                    <a:extLst>
                      <a:ext uri="{FF2B5EF4-FFF2-40B4-BE49-F238E27FC236}">
                        <a16:creationId xmlns:a16="http://schemas.microsoft.com/office/drawing/2014/main" id="{86C0225D-C780-53BB-4901-75EFA62A89F2}"/>
                      </a:ext>
                    </a:extLst>
                  </p:cNvPr>
                  <p:cNvSpPr txBox="1"/>
                  <p:nvPr/>
                </p:nvSpPr>
                <p:spPr>
                  <a:xfrm>
                    <a:off x="813670" y="259856"/>
                    <a:ext cx="258318" cy="237248"/>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defRPr/>
                    </a:pPr>
                    <a14:m>
                      <m:oMathPara xmlns:m="http://schemas.openxmlformats.org/officeDocument/2006/math">
                        <m:oMathParaPr>
                          <m:jc m:val="centerGroup"/>
                        </m:oMathParaPr>
                        <m:oMath xmlns:m="http://schemas.openxmlformats.org/officeDocument/2006/math">
                          <m:acc>
                            <m:accPr>
                              <m:chr m:val="⃗"/>
                              <m:ctrlPr>
                                <a:rPr lang="fr-FR" sz="3600" b="1" i="1" kern="0" smtClean="0">
                                  <a:solidFill>
                                    <a:srgbClr val="FF0000"/>
                                  </a:solidFill>
                                  <a:latin typeface="Cambria Math" panose="02040503050406030204" pitchFamily="18" charset="0"/>
                                  <a:ea typeface="Times New Roman"/>
                                </a:rPr>
                              </m:ctrlPr>
                            </m:accPr>
                            <m:e>
                              <m:r>
                                <m:rPr>
                                  <m:nor/>
                                </m:rPr>
                                <a:rPr lang="fr-FR" sz="3600" b="1" kern="0">
                                  <a:solidFill>
                                    <a:srgbClr val="FF0000"/>
                                  </a:solidFill>
                                  <a:latin typeface="Comic Sans MS"/>
                                  <a:ea typeface="Times New Roman"/>
                                </a:rPr>
                                <m:t>N</m:t>
                              </m:r>
                            </m:e>
                          </m:acc>
                        </m:oMath>
                      </m:oMathPara>
                    </a14:m>
                    <a:endParaRPr lang="fr-FR" sz="3600" b="1" kern="0" dirty="0">
                      <a:solidFill>
                        <a:sysClr val="windowText" lastClr="000000"/>
                      </a:solidFill>
                      <a:latin typeface="Times New Roman"/>
                      <a:ea typeface="Times New Roman"/>
                    </a:endParaRPr>
                  </a:p>
                </p:txBody>
              </p:sp>
            </mc:Choice>
            <mc:Fallback>
              <p:sp>
                <p:nvSpPr>
                  <p:cNvPr id="8" name="Zone de texte 157">
                    <a:extLst>
                      <a:ext uri="{FF2B5EF4-FFF2-40B4-BE49-F238E27FC236}">
                        <a16:creationId xmlns:a16="http://schemas.microsoft.com/office/drawing/2014/main" id="{86C0225D-C780-53BB-4901-75EFA62A89F2}"/>
                      </a:ext>
                    </a:extLst>
                  </p:cNvPr>
                  <p:cNvSpPr txBox="1">
                    <a:spLocks noRot="1" noChangeAspect="1" noMove="1" noResize="1" noEditPoints="1" noAdjustHandles="1" noChangeArrowheads="1" noChangeShapeType="1" noTextEdit="1"/>
                  </p:cNvSpPr>
                  <p:nvPr/>
                </p:nvSpPr>
                <p:spPr>
                  <a:xfrm>
                    <a:off x="813670" y="259856"/>
                    <a:ext cx="258318" cy="237248"/>
                  </a:xfrm>
                  <a:prstGeom prst="rect">
                    <a:avLst/>
                  </a:prstGeom>
                  <a:blipFill>
                    <a:blip r:embed="rId2"/>
                    <a:stretch>
                      <a:fillRect/>
                    </a:stretch>
                  </a:blipFill>
                  <a:ln w="6350">
                    <a:noFill/>
                  </a:ln>
                  <a:effectLst/>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9" name="Zone de texte 159">
                    <a:extLst>
                      <a:ext uri="{FF2B5EF4-FFF2-40B4-BE49-F238E27FC236}">
                        <a16:creationId xmlns:a16="http://schemas.microsoft.com/office/drawing/2014/main" id="{F4852661-95D4-93E2-2847-AE5266657B41}"/>
                      </a:ext>
                    </a:extLst>
                  </p:cNvPr>
                  <p:cNvSpPr txBox="1"/>
                  <p:nvPr/>
                </p:nvSpPr>
                <p:spPr>
                  <a:xfrm>
                    <a:off x="168330" y="293190"/>
                    <a:ext cx="521298" cy="287392"/>
                  </a:xfrm>
                  <a:prstGeom prst="rect">
                    <a:avLst/>
                  </a:prstGeom>
                  <a:no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defRPr/>
                    </a:pPr>
                    <a14:m>
                      <m:oMathPara xmlns:m="http://schemas.openxmlformats.org/officeDocument/2006/math">
                        <m:oMathParaPr>
                          <m:jc m:val="centerGroup"/>
                        </m:oMathParaPr>
                        <m:oMath xmlns:m="http://schemas.openxmlformats.org/officeDocument/2006/math">
                          <m:acc>
                            <m:accPr>
                              <m:chr m:val="⃗"/>
                              <m:ctrlPr>
                                <a:rPr lang="fr-FR" sz="3600" b="1" i="1" kern="0" smtClean="0">
                                  <a:solidFill>
                                    <a:srgbClr val="0070C0"/>
                                  </a:solidFill>
                                  <a:latin typeface="Cambria Math" panose="02040503050406030204" pitchFamily="18" charset="0"/>
                                  <a:ea typeface="Times New Roman"/>
                                </a:rPr>
                              </m:ctrlPr>
                            </m:accPr>
                            <m:e>
                              <m:sSub>
                                <m:sSubPr>
                                  <m:ctrlPr>
                                    <a:rPr lang="fr-FR" sz="3600" b="1" i="1" kern="0">
                                      <a:solidFill>
                                        <a:srgbClr val="0070C0"/>
                                      </a:solidFill>
                                      <a:latin typeface="Cambria Math" panose="02040503050406030204" pitchFamily="18" charset="0"/>
                                      <a:ea typeface="Times New Roman"/>
                                    </a:rPr>
                                  </m:ctrlPr>
                                </m:sSubPr>
                                <m:e>
                                  <m:r>
                                    <m:rPr>
                                      <m:nor/>
                                    </m:rPr>
                                    <a:rPr lang="fr-FR" sz="3600" b="1" kern="0">
                                      <a:solidFill>
                                        <a:srgbClr val="0070C0"/>
                                      </a:solidFill>
                                      <a:latin typeface="Comic Sans MS"/>
                                      <a:ea typeface="Times New Roman"/>
                                    </a:rPr>
                                    <m:t>F</m:t>
                                  </m:r>
                                </m:e>
                                <m:sub>
                                  <m:r>
                                    <m:rPr>
                                      <m:nor/>
                                    </m:rPr>
                                    <a:rPr lang="fr-FR" sz="3600" b="1" kern="0">
                                      <a:solidFill>
                                        <a:srgbClr val="0070C0"/>
                                      </a:solidFill>
                                      <a:latin typeface="Comic Sans MS"/>
                                      <a:ea typeface="Times New Roman"/>
                                    </a:rPr>
                                    <m:t>S</m:t>
                                  </m:r>
                                  <m:r>
                                    <m:rPr>
                                      <m:nor/>
                                    </m:rPr>
                                    <a:rPr lang="fr-FR" sz="3600" b="1" kern="0">
                                      <a:solidFill>
                                        <a:srgbClr val="0070C0"/>
                                      </a:solidFill>
                                      <a:latin typeface="Comic Sans MS"/>
                                      <a:ea typeface="Times New Roman"/>
                                    </a:rPr>
                                    <m:t>/</m:t>
                                  </m:r>
                                  <m:r>
                                    <m:rPr>
                                      <m:nor/>
                                    </m:rPr>
                                    <a:rPr lang="fr-FR" sz="3600" b="1" kern="0">
                                      <a:solidFill>
                                        <a:srgbClr val="0070C0"/>
                                      </a:solidFill>
                                      <a:latin typeface="Comic Sans MS"/>
                                      <a:ea typeface="Times New Roman"/>
                                    </a:rPr>
                                    <m:t>P</m:t>
                                  </m:r>
                                </m:sub>
                              </m:sSub>
                            </m:e>
                          </m:acc>
                        </m:oMath>
                      </m:oMathPara>
                    </a14:m>
                    <a:endParaRPr lang="fr-FR" sz="3600" b="1" kern="0" dirty="0">
                      <a:solidFill>
                        <a:sysClr val="windowText" lastClr="000000"/>
                      </a:solidFill>
                      <a:latin typeface="Times New Roman"/>
                      <a:ea typeface="Times New Roman"/>
                    </a:endParaRPr>
                  </a:p>
                </p:txBody>
              </p:sp>
            </mc:Choice>
            <mc:Fallback>
              <p:sp>
                <p:nvSpPr>
                  <p:cNvPr id="9" name="Zone de texte 159">
                    <a:extLst>
                      <a:ext uri="{FF2B5EF4-FFF2-40B4-BE49-F238E27FC236}">
                        <a16:creationId xmlns:a16="http://schemas.microsoft.com/office/drawing/2014/main" id="{F4852661-95D4-93E2-2847-AE5266657B41}"/>
                      </a:ext>
                    </a:extLst>
                  </p:cNvPr>
                  <p:cNvSpPr txBox="1">
                    <a:spLocks noRot="1" noChangeAspect="1" noMove="1" noResize="1" noEditPoints="1" noAdjustHandles="1" noChangeArrowheads="1" noChangeShapeType="1" noTextEdit="1"/>
                  </p:cNvSpPr>
                  <p:nvPr/>
                </p:nvSpPr>
                <p:spPr>
                  <a:xfrm>
                    <a:off x="168330" y="293190"/>
                    <a:ext cx="521298" cy="287392"/>
                  </a:xfrm>
                  <a:prstGeom prst="rect">
                    <a:avLst/>
                  </a:prstGeom>
                  <a:blipFill>
                    <a:blip r:embed="rId3"/>
                    <a:stretch>
                      <a:fillRect/>
                    </a:stretch>
                  </a:blipFill>
                  <a:ln w="6350">
                    <a:noFill/>
                  </a:ln>
                  <a:effectLst/>
                </p:spPr>
                <p:txBody>
                  <a:bodyPr/>
                  <a:lstStyle/>
                  <a:p>
                    <a:r>
                      <a:rPr lang="fr-FR">
                        <a:noFill/>
                      </a:rPr>
                      <a:t> </a:t>
                    </a:r>
                  </a:p>
                </p:txBody>
              </p:sp>
            </mc:Fallback>
          </mc:AlternateContent>
        </p:grpSp>
      </p:grpSp>
      <p:sp>
        <p:nvSpPr>
          <p:cNvPr id="17" name="ZoneTexte 16">
            <a:extLst>
              <a:ext uri="{FF2B5EF4-FFF2-40B4-BE49-F238E27FC236}">
                <a16:creationId xmlns:a16="http://schemas.microsoft.com/office/drawing/2014/main" id="{8006A40C-5447-122F-020D-D7E797A3AA17}"/>
              </a:ext>
            </a:extLst>
          </p:cNvPr>
          <p:cNvSpPr txBox="1"/>
          <p:nvPr/>
        </p:nvSpPr>
        <p:spPr>
          <a:xfrm>
            <a:off x="16248" y="1174682"/>
            <a:ext cx="6437018" cy="2677656"/>
          </a:xfrm>
          <a:prstGeom prst="rect">
            <a:avLst/>
          </a:prstGeom>
          <a:noFill/>
        </p:spPr>
        <p:txBody>
          <a:bodyPr wrap="square">
            <a:spAutoFit/>
          </a:bodyPr>
          <a:lstStyle/>
          <a:p>
            <a:pPr algn="just"/>
            <a:r>
              <a:rPr lang="fr-FR" sz="2400" dirty="0">
                <a:latin typeface="Comic Sans MS" pitchFamily="66" charset="0"/>
              </a:rPr>
              <a:t>On applique, dans le référentiel héliocentrique galiléen, la seconde loi de Newton à une planète </a:t>
            </a:r>
            <a:r>
              <a:rPr lang="fr-FR" sz="3200" dirty="0">
                <a:latin typeface="Comic Sans MS" pitchFamily="66" charset="0"/>
              </a:rPr>
              <a:t>P</a:t>
            </a:r>
            <a:r>
              <a:rPr lang="fr-FR" sz="2400" dirty="0">
                <a:latin typeface="Comic Sans MS" pitchFamily="66" charset="0"/>
              </a:rPr>
              <a:t> du système solaire de masse </a:t>
            </a:r>
            <a:r>
              <a:rPr lang="fr-FR" sz="3200" dirty="0" err="1">
                <a:latin typeface="Comic Sans MS" pitchFamily="66" charset="0"/>
              </a:rPr>
              <a:t>M</a:t>
            </a:r>
            <a:r>
              <a:rPr lang="fr-FR" sz="3200" baseline="-25000" dirty="0" err="1">
                <a:latin typeface="Comic Sans MS" pitchFamily="66" charset="0"/>
              </a:rPr>
              <a:t>p</a:t>
            </a:r>
            <a:r>
              <a:rPr lang="fr-FR" sz="2400" dirty="0">
                <a:latin typeface="Comic Sans MS" pitchFamily="66" charset="0"/>
              </a:rPr>
              <a:t>, soumise à la force d'attraction gravitationnelle radiale exercée par le soleil </a:t>
            </a:r>
            <a:r>
              <a:rPr lang="fr-FR" sz="3200" dirty="0">
                <a:latin typeface="Comic Sans MS" pitchFamily="66" charset="0"/>
              </a:rPr>
              <a:t>S</a:t>
            </a:r>
            <a:r>
              <a:rPr lang="fr-FR" sz="2400" dirty="0">
                <a:latin typeface="Comic Sans MS" pitchFamily="66" charset="0"/>
              </a:rPr>
              <a:t> de masse </a:t>
            </a:r>
            <a:r>
              <a:rPr lang="fr-FR" sz="3200" dirty="0">
                <a:latin typeface="Comic Sans MS" pitchFamily="66" charset="0"/>
              </a:rPr>
              <a:t>M</a:t>
            </a:r>
            <a:r>
              <a:rPr lang="fr-FR" sz="3200" baseline="-25000" dirty="0">
                <a:latin typeface="Comic Sans MS" pitchFamily="66" charset="0"/>
              </a:rPr>
              <a:t>S</a:t>
            </a:r>
            <a:r>
              <a:rPr lang="fr-FR" sz="2400" dirty="0">
                <a:latin typeface="Comic Sans MS" pitchFamily="66" charset="0"/>
              </a:rPr>
              <a:t>:</a:t>
            </a:r>
          </a:p>
        </p:txBody>
      </p:sp>
      <mc:AlternateContent xmlns:mc="http://schemas.openxmlformats.org/markup-compatibility/2006">
        <mc:Choice xmlns:a14="http://schemas.microsoft.com/office/drawing/2010/main" Requires="a14">
          <p:sp>
            <p:nvSpPr>
              <p:cNvPr id="18" name="Rectangle 17">
                <a:extLst>
                  <a:ext uri="{FF2B5EF4-FFF2-40B4-BE49-F238E27FC236}">
                    <a16:creationId xmlns:a16="http://schemas.microsoft.com/office/drawing/2014/main" id="{7D3D385A-15D8-302C-A25A-19C961A24AE3}"/>
                  </a:ext>
                </a:extLst>
              </p:cNvPr>
              <p:cNvSpPr/>
              <p:nvPr/>
            </p:nvSpPr>
            <p:spPr>
              <a:xfrm>
                <a:off x="152217" y="4579112"/>
                <a:ext cx="6896953" cy="1292918"/>
              </a:xfrm>
              <a:prstGeom prst="rect">
                <a:avLst/>
              </a:prstGeom>
            </p:spPr>
            <p:txBody>
              <a:bodyPr wrap="none">
                <a:spAutoFit/>
              </a:bodyPr>
              <a:lstStyle/>
              <a:p>
                <a14:m>
                  <m:oMath xmlns:m="http://schemas.openxmlformats.org/officeDocument/2006/math">
                    <m:acc>
                      <m:accPr>
                        <m:chr m:val="⃗"/>
                        <m:ctrlPr>
                          <a:rPr lang="fr-FR" sz="3600" b="1" i="1" kern="0" smtClean="0">
                            <a:solidFill>
                              <a:schemeClr val="tx1"/>
                            </a:solidFill>
                            <a:latin typeface="Cambria Math" panose="02040503050406030204" pitchFamily="18" charset="0"/>
                            <a:ea typeface="Times New Roman"/>
                          </a:rPr>
                        </m:ctrlPr>
                      </m:accPr>
                      <m:e>
                        <m:sSub>
                          <m:sSubPr>
                            <m:ctrlPr>
                              <a:rPr lang="fr-FR" sz="3600" b="1" i="1" kern="0">
                                <a:solidFill>
                                  <a:schemeClr val="tx1"/>
                                </a:solidFill>
                                <a:latin typeface="Cambria Math" panose="02040503050406030204" pitchFamily="18" charset="0"/>
                                <a:ea typeface="Times New Roman"/>
                              </a:rPr>
                            </m:ctrlPr>
                          </m:sSubPr>
                          <m:e>
                            <m:r>
                              <m:rPr>
                                <m:nor/>
                              </m:rPr>
                              <a:rPr lang="en-US" sz="3600" b="1" kern="0">
                                <a:solidFill>
                                  <a:schemeClr val="tx1"/>
                                </a:solidFill>
                                <a:latin typeface="Comic Sans MS"/>
                                <a:ea typeface="Times New Roman"/>
                              </a:rPr>
                              <m:t>F</m:t>
                            </m:r>
                          </m:e>
                          <m:sub>
                            <m:r>
                              <m:rPr>
                                <m:nor/>
                              </m:rPr>
                              <a:rPr lang="en-US" sz="3600" b="1" kern="0">
                                <a:solidFill>
                                  <a:schemeClr val="tx1"/>
                                </a:solidFill>
                                <a:latin typeface="Comic Sans MS"/>
                                <a:ea typeface="Times New Roman"/>
                              </a:rPr>
                              <m:t>S</m:t>
                            </m:r>
                            <m:r>
                              <m:rPr>
                                <m:nor/>
                              </m:rPr>
                              <a:rPr lang="en-US" sz="3600" b="1" kern="0">
                                <a:solidFill>
                                  <a:schemeClr val="tx1"/>
                                </a:solidFill>
                                <a:latin typeface="Comic Sans MS"/>
                                <a:ea typeface="Times New Roman"/>
                              </a:rPr>
                              <m:t>/</m:t>
                            </m:r>
                            <m:r>
                              <m:rPr>
                                <m:nor/>
                              </m:rPr>
                              <a:rPr lang="en-US" sz="3600" b="1" kern="0">
                                <a:solidFill>
                                  <a:schemeClr val="tx1"/>
                                </a:solidFill>
                                <a:latin typeface="Comic Sans MS"/>
                                <a:ea typeface="Times New Roman"/>
                              </a:rPr>
                              <m:t>P</m:t>
                            </m:r>
                          </m:sub>
                        </m:sSub>
                      </m:e>
                    </m:acc>
                    <m:r>
                      <m:rPr>
                        <m:nor/>
                      </m:rPr>
                      <a:rPr lang="fr-FR" sz="3600" b="1" kern="0">
                        <a:solidFill>
                          <a:schemeClr val="tx1"/>
                        </a:solidFill>
                        <a:latin typeface="Comic Sans MS"/>
                        <a:ea typeface="Times New Roman"/>
                      </a:rPr>
                      <m:t> </m:t>
                    </m:r>
                    <m:r>
                      <m:rPr>
                        <m:nor/>
                      </m:rPr>
                      <a:rPr lang="en-US" sz="3600" b="1" kern="0">
                        <a:solidFill>
                          <a:schemeClr val="tx1"/>
                        </a:solidFill>
                        <a:latin typeface="Comic Sans MS"/>
                        <a:ea typeface="Times New Roman"/>
                      </a:rPr>
                      <m:t>= </m:t>
                    </m:r>
                    <m:r>
                      <m:rPr>
                        <m:nor/>
                      </m:rPr>
                      <a:rPr lang="en-US" sz="3600" b="1" kern="0">
                        <a:solidFill>
                          <a:schemeClr val="tx1"/>
                        </a:solidFill>
                        <a:latin typeface="Comic Sans MS"/>
                        <a:ea typeface="Times New Roman"/>
                      </a:rPr>
                      <m:t>G</m:t>
                    </m:r>
                    <m:r>
                      <m:rPr>
                        <m:nor/>
                      </m:rPr>
                      <a:rPr lang="en-US" sz="3600" b="1" kern="0">
                        <a:solidFill>
                          <a:schemeClr val="tx1"/>
                        </a:solidFill>
                        <a:latin typeface="Comic Sans MS"/>
                        <a:ea typeface="Times New Roman"/>
                      </a:rPr>
                      <m:t>.</m:t>
                    </m:r>
                    <m:f>
                      <m:fPr>
                        <m:ctrlPr>
                          <a:rPr lang="fr-FR" sz="3600" b="1" i="1" kern="0">
                            <a:solidFill>
                              <a:schemeClr val="tx1"/>
                            </a:solidFill>
                            <a:latin typeface="Cambria Math" panose="02040503050406030204" pitchFamily="18" charset="0"/>
                            <a:ea typeface="Times New Roman"/>
                          </a:rPr>
                        </m:ctrlPr>
                      </m:fPr>
                      <m:num>
                        <m:sSub>
                          <m:sSubPr>
                            <m:ctrlPr>
                              <a:rPr lang="fr-FR" sz="3600" b="1" i="1" kern="0">
                                <a:solidFill>
                                  <a:schemeClr val="tx1"/>
                                </a:solidFill>
                                <a:latin typeface="Cambria Math" panose="02040503050406030204" pitchFamily="18" charset="0"/>
                                <a:ea typeface="Times New Roman"/>
                              </a:rPr>
                            </m:ctrlPr>
                          </m:sSubPr>
                          <m:e>
                            <m:r>
                              <m:rPr>
                                <m:nor/>
                              </m:rPr>
                              <a:rPr lang="en-US" sz="3600" b="1" kern="0">
                                <a:solidFill>
                                  <a:schemeClr val="tx1"/>
                                </a:solidFill>
                                <a:latin typeface="Comic Sans MS"/>
                                <a:ea typeface="Times New Roman"/>
                              </a:rPr>
                              <m:t>M</m:t>
                            </m:r>
                          </m:e>
                          <m:sub>
                            <m:r>
                              <m:rPr>
                                <m:nor/>
                              </m:rPr>
                              <a:rPr lang="en-US" sz="3600" b="1" kern="0">
                                <a:solidFill>
                                  <a:schemeClr val="tx1"/>
                                </a:solidFill>
                                <a:latin typeface="Comic Sans MS"/>
                                <a:ea typeface="Times New Roman"/>
                              </a:rPr>
                              <m:t>S</m:t>
                            </m:r>
                          </m:sub>
                        </m:sSub>
                        <m:r>
                          <m:rPr>
                            <m:nor/>
                          </m:rPr>
                          <a:rPr lang="en-US" sz="3600" b="1" kern="0">
                            <a:solidFill>
                              <a:schemeClr val="tx1"/>
                            </a:solidFill>
                            <a:latin typeface="Comic Sans MS"/>
                            <a:ea typeface="Times New Roman"/>
                          </a:rPr>
                          <m:t>.</m:t>
                        </m:r>
                        <m:sSub>
                          <m:sSubPr>
                            <m:ctrlPr>
                              <a:rPr lang="fr-FR" sz="3600" b="1" i="1" kern="0">
                                <a:solidFill>
                                  <a:schemeClr val="tx1"/>
                                </a:solidFill>
                                <a:latin typeface="Cambria Math" panose="02040503050406030204" pitchFamily="18" charset="0"/>
                                <a:ea typeface="Times New Roman"/>
                              </a:rPr>
                            </m:ctrlPr>
                          </m:sSubPr>
                          <m:e>
                            <m:r>
                              <m:rPr>
                                <m:nor/>
                              </m:rPr>
                              <a:rPr lang="en-US" sz="3600" b="1" kern="0">
                                <a:solidFill>
                                  <a:schemeClr val="tx1"/>
                                </a:solidFill>
                                <a:latin typeface="Comic Sans MS"/>
                                <a:ea typeface="Times New Roman"/>
                              </a:rPr>
                              <m:t>M</m:t>
                            </m:r>
                          </m:e>
                          <m:sub>
                            <m:r>
                              <m:rPr>
                                <m:nor/>
                              </m:rPr>
                              <a:rPr lang="en-US" sz="3600" b="1" kern="0">
                                <a:solidFill>
                                  <a:schemeClr val="tx1"/>
                                </a:solidFill>
                                <a:latin typeface="Comic Sans MS"/>
                                <a:ea typeface="Times New Roman"/>
                              </a:rPr>
                              <m:t>P</m:t>
                            </m:r>
                          </m:sub>
                        </m:sSub>
                      </m:num>
                      <m:den>
                        <m:sSup>
                          <m:sSupPr>
                            <m:ctrlPr>
                              <a:rPr lang="fr-FR" sz="3600" b="1" i="1" kern="0">
                                <a:solidFill>
                                  <a:schemeClr val="tx1"/>
                                </a:solidFill>
                                <a:latin typeface="Cambria Math" panose="02040503050406030204" pitchFamily="18" charset="0"/>
                                <a:ea typeface="Times New Roman"/>
                              </a:rPr>
                            </m:ctrlPr>
                          </m:sSupPr>
                          <m:e>
                            <m:r>
                              <m:rPr>
                                <m:nor/>
                              </m:rPr>
                              <a:rPr lang="en-US" sz="3600" b="1" kern="0">
                                <a:solidFill>
                                  <a:schemeClr val="tx1"/>
                                </a:solidFill>
                                <a:latin typeface="Comic Sans MS"/>
                                <a:ea typeface="Times New Roman"/>
                              </a:rPr>
                              <m:t>r</m:t>
                            </m:r>
                          </m:e>
                          <m:sup>
                            <m:r>
                              <m:rPr>
                                <m:nor/>
                              </m:rPr>
                              <a:rPr lang="en-US" sz="3600" b="1" kern="0">
                                <a:solidFill>
                                  <a:schemeClr val="tx1"/>
                                </a:solidFill>
                                <a:latin typeface="Comic Sans MS"/>
                                <a:ea typeface="Times New Roman"/>
                              </a:rPr>
                              <m:t>2</m:t>
                            </m:r>
                          </m:sup>
                        </m:sSup>
                      </m:den>
                    </m:f>
                    <m:r>
                      <m:rPr>
                        <m:nor/>
                      </m:rPr>
                      <a:rPr lang="en-US" sz="3600" b="1" kern="0">
                        <a:solidFill>
                          <a:schemeClr val="tx1"/>
                        </a:solidFill>
                        <a:latin typeface="Comic Sans MS"/>
                        <a:ea typeface="Times New Roman"/>
                      </a:rPr>
                      <m:t>.</m:t>
                    </m:r>
                    <m:acc>
                      <m:accPr>
                        <m:chr m:val="⃗"/>
                        <m:ctrlPr>
                          <a:rPr lang="fr-FR" sz="3600" b="1" i="1" kern="0">
                            <a:solidFill>
                              <a:schemeClr val="tx1"/>
                            </a:solidFill>
                            <a:latin typeface="Cambria Math" panose="02040503050406030204" pitchFamily="18" charset="0"/>
                            <a:ea typeface="Times New Roman"/>
                          </a:rPr>
                        </m:ctrlPr>
                      </m:accPr>
                      <m:e>
                        <m:r>
                          <m:rPr>
                            <m:nor/>
                          </m:rPr>
                          <a:rPr lang="en-US" sz="3600" b="1" kern="0">
                            <a:solidFill>
                              <a:schemeClr val="tx1"/>
                            </a:solidFill>
                            <a:latin typeface="Comic Sans MS"/>
                            <a:ea typeface="Times New Roman"/>
                          </a:rPr>
                          <m:t>N</m:t>
                        </m:r>
                      </m:e>
                    </m:acc>
                  </m:oMath>
                </a14:m>
                <a:r>
                  <a:rPr lang="fr-FR" sz="3600" b="1" kern="0" dirty="0">
                    <a:solidFill>
                      <a:schemeClr val="tx1"/>
                    </a:solidFill>
                    <a:latin typeface="Comic Sans MS"/>
                    <a:ea typeface="Times New Roman"/>
                  </a:rPr>
                  <a:t> </a:t>
                </a:r>
                <a14:m>
                  <m:oMath xmlns:m="http://schemas.openxmlformats.org/officeDocument/2006/math">
                    <m:r>
                      <m:rPr>
                        <m:nor/>
                      </m:rPr>
                      <a:rPr lang="en-US" sz="3600" b="1" kern="0">
                        <a:solidFill>
                          <a:schemeClr val="tx1"/>
                        </a:solidFill>
                        <a:latin typeface="Comic Sans MS"/>
                        <a:ea typeface="Times New Roman"/>
                      </a:rPr>
                      <m:t>= </m:t>
                    </m:r>
                    <m:sSub>
                      <m:sSubPr>
                        <m:ctrlPr>
                          <a:rPr lang="fr-FR" sz="3600" b="1" i="1" kern="0">
                            <a:solidFill>
                              <a:schemeClr val="tx1"/>
                            </a:solidFill>
                            <a:latin typeface="Cambria Math" panose="02040503050406030204" pitchFamily="18" charset="0"/>
                            <a:ea typeface="Times New Roman"/>
                          </a:rPr>
                        </m:ctrlPr>
                      </m:sSubPr>
                      <m:e>
                        <m:r>
                          <m:rPr>
                            <m:nor/>
                          </m:rPr>
                          <a:rPr lang="en-US" sz="3600" b="1" kern="0">
                            <a:solidFill>
                              <a:schemeClr val="tx1"/>
                            </a:solidFill>
                            <a:latin typeface="Comic Sans MS"/>
                            <a:ea typeface="Times New Roman"/>
                          </a:rPr>
                          <m:t>M</m:t>
                        </m:r>
                      </m:e>
                      <m:sub>
                        <m:r>
                          <m:rPr>
                            <m:nor/>
                          </m:rPr>
                          <a:rPr lang="en-US" sz="3600" b="1" kern="0">
                            <a:solidFill>
                              <a:schemeClr val="tx1"/>
                            </a:solidFill>
                            <a:latin typeface="Comic Sans MS"/>
                            <a:ea typeface="Times New Roman"/>
                          </a:rPr>
                          <m:t>P</m:t>
                        </m:r>
                      </m:sub>
                    </m:sSub>
                    <m:r>
                      <m:rPr>
                        <m:nor/>
                      </m:rPr>
                      <a:rPr lang="en-US" sz="3600" b="1" kern="0">
                        <a:solidFill>
                          <a:schemeClr val="tx1"/>
                        </a:solidFill>
                        <a:latin typeface="Comic Sans MS"/>
                        <a:ea typeface="Times New Roman"/>
                      </a:rPr>
                      <m:t>.</m:t>
                    </m:r>
                    <m:acc>
                      <m:accPr>
                        <m:chr m:val="⃗"/>
                        <m:ctrlPr>
                          <a:rPr lang="fr-FR" sz="3600" b="1" i="1" kern="0">
                            <a:solidFill>
                              <a:schemeClr val="tx1"/>
                            </a:solidFill>
                            <a:latin typeface="Cambria Math" panose="02040503050406030204" pitchFamily="18" charset="0"/>
                            <a:ea typeface="Times New Roman"/>
                          </a:rPr>
                        </m:ctrlPr>
                      </m:accPr>
                      <m:e>
                        <m:sSub>
                          <m:sSubPr>
                            <m:ctrlPr>
                              <a:rPr lang="fr-FR" sz="3600" b="1" i="1" kern="0">
                                <a:solidFill>
                                  <a:schemeClr val="tx1"/>
                                </a:solidFill>
                                <a:latin typeface="Cambria Math" panose="02040503050406030204" pitchFamily="18" charset="0"/>
                                <a:ea typeface="Times New Roman"/>
                              </a:rPr>
                            </m:ctrlPr>
                          </m:sSubPr>
                          <m:e>
                            <m:r>
                              <m:rPr>
                                <m:nor/>
                              </m:rPr>
                              <a:rPr lang="en-US" sz="3600" b="1" kern="0">
                                <a:solidFill>
                                  <a:schemeClr val="tx1"/>
                                </a:solidFill>
                                <a:latin typeface="Comic Sans MS"/>
                                <a:ea typeface="Times New Roman"/>
                              </a:rPr>
                              <m:t>a</m:t>
                            </m:r>
                          </m:e>
                          <m:sub>
                            <m:r>
                              <m:rPr>
                                <m:nor/>
                              </m:rPr>
                              <a:rPr lang="en-US" sz="3600" b="1" kern="0">
                                <a:solidFill>
                                  <a:schemeClr val="tx1"/>
                                </a:solidFill>
                                <a:latin typeface="Comic Sans MS"/>
                                <a:ea typeface="Times New Roman"/>
                              </a:rPr>
                              <m:t>P</m:t>
                            </m:r>
                          </m:sub>
                        </m:sSub>
                      </m:e>
                    </m:acc>
                  </m:oMath>
                </a14:m>
                <a:endParaRPr lang="fr-FR" sz="3600" b="1" kern="0" dirty="0">
                  <a:solidFill>
                    <a:schemeClr val="tx1"/>
                  </a:solidFill>
                  <a:latin typeface="Comic Sans MS"/>
                  <a:ea typeface="Times New Roman"/>
                </a:endParaRPr>
              </a:p>
            </p:txBody>
          </p:sp>
        </mc:Choice>
        <mc:Fallback>
          <p:sp>
            <p:nvSpPr>
              <p:cNvPr id="18" name="Rectangle 17">
                <a:extLst>
                  <a:ext uri="{FF2B5EF4-FFF2-40B4-BE49-F238E27FC236}">
                    <a16:creationId xmlns:a16="http://schemas.microsoft.com/office/drawing/2014/main" id="{7D3D385A-15D8-302C-A25A-19C961A24AE3}"/>
                  </a:ext>
                </a:extLst>
              </p:cNvPr>
              <p:cNvSpPr>
                <a:spLocks noRot="1" noChangeAspect="1" noMove="1" noResize="1" noEditPoints="1" noAdjustHandles="1" noChangeArrowheads="1" noChangeShapeType="1" noTextEdit="1"/>
              </p:cNvSpPr>
              <p:nvPr/>
            </p:nvSpPr>
            <p:spPr>
              <a:xfrm>
                <a:off x="152217" y="4579112"/>
                <a:ext cx="6896953" cy="1292918"/>
              </a:xfrm>
              <a:prstGeom prst="rect">
                <a:avLst/>
              </a:prstGeom>
              <a:blipFill>
                <a:blip r:embed="rId4"/>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4231367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circle(in)">
                                      <p:cBhvr>
                                        <p:cTn id="7"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84FDB-A2D5-1CFA-21F2-E20CC8BBE774}"/>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FB405CCE-7FA5-E30B-2AEC-60DE8C5CA898}"/>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A655075A-4A5E-F1B8-E629-F6F6F4EF7083}"/>
              </a:ext>
            </a:extLst>
          </p:cNvPr>
          <p:cNvSpPr/>
          <p:nvPr/>
        </p:nvSpPr>
        <p:spPr>
          <a:xfrm>
            <a:off x="-4" y="675202"/>
            <a:ext cx="12192004" cy="461665"/>
          </a:xfrm>
          <a:prstGeom prst="rect">
            <a:avLst/>
          </a:prstGeom>
        </p:spPr>
        <p:txBody>
          <a:bodyPr wrap="square">
            <a:spAutoFit/>
          </a:bodyPr>
          <a:lstStyle/>
          <a:p>
            <a:pPr algn="just"/>
            <a:r>
              <a:rPr lang="fr-FR" sz="2400" dirty="0">
                <a:latin typeface="Comic Sans MS" pitchFamily="66" charset="0"/>
              </a:rPr>
              <a:t>On en déduit l’expression du vecteur accélération:</a:t>
            </a:r>
          </a:p>
        </p:txBody>
      </p:sp>
      <p:sp>
        <p:nvSpPr>
          <p:cNvPr id="3" name="Rectangle 2">
            <a:extLst>
              <a:ext uri="{FF2B5EF4-FFF2-40B4-BE49-F238E27FC236}">
                <a16:creationId xmlns:a16="http://schemas.microsoft.com/office/drawing/2014/main" id="{C6AFFDF8-5FD7-4727-DEE6-E60EE8248849}"/>
              </a:ext>
            </a:extLst>
          </p:cNvPr>
          <p:cNvSpPr/>
          <p:nvPr/>
        </p:nvSpPr>
        <p:spPr>
          <a:xfrm>
            <a:off x="-5" y="3044438"/>
            <a:ext cx="12192004" cy="1077218"/>
          </a:xfrm>
          <a:prstGeom prst="rect">
            <a:avLst/>
          </a:prstGeom>
        </p:spPr>
        <p:txBody>
          <a:bodyPr wrap="square">
            <a:spAutoFit/>
          </a:bodyPr>
          <a:lstStyle/>
          <a:p>
            <a:pPr algn="just"/>
            <a:r>
              <a:rPr lang="fr-FR" sz="2400" dirty="0">
                <a:latin typeface="Comic Sans MS" pitchFamily="66" charset="0"/>
              </a:rPr>
              <a:t>La valeur </a:t>
            </a:r>
            <a:r>
              <a:rPr lang="fr-FR" sz="3200" dirty="0" err="1">
                <a:latin typeface="Comic Sans MS" pitchFamily="66" charset="0"/>
              </a:rPr>
              <a:t>a</a:t>
            </a:r>
            <a:r>
              <a:rPr lang="fr-FR" sz="3200" baseline="-25000" dirty="0" err="1">
                <a:latin typeface="Comic Sans MS" pitchFamily="66" charset="0"/>
              </a:rPr>
              <a:t>P</a:t>
            </a:r>
            <a:r>
              <a:rPr lang="fr-FR" sz="2400" dirty="0">
                <a:latin typeface="Comic Sans MS" pitchFamily="66" charset="0"/>
              </a:rPr>
              <a:t> de ce vecteur accélération ne dépend que de la masse </a:t>
            </a:r>
            <a:r>
              <a:rPr lang="fr-FR" sz="3200" dirty="0">
                <a:latin typeface="Comic Sans MS" pitchFamily="66" charset="0"/>
              </a:rPr>
              <a:t>M</a:t>
            </a:r>
            <a:r>
              <a:rPr lang="fr-FR" sz="3200" baseline="-25000" dirty="0">
                <a:latin typeface="Comic Sans MS" pitchFamily="66" charset="0"/>
              </a:rPr>
              <a:t>S</a:t>
            </a:r>
            <a:r>
              <a:rPr lang="fr-FR" sz="2400" dirty="0">
                <a:latin typeface="Comic Sans MS" pitchFamily="66" charset="0"/>
              </a:rPr>
              <a:t> du soleil et du rayon </a:t>
            </a:r>
            <a:r>
              <a:rPr lang="fr-FR" sz="3200" dirty="0">
                <a:latin typeface="Comic Sans MS" pitchFamily="66" charset="0"/>
              </a:rPr>
              <a:t>r</a:t>
            </a:r>
            <a:r>
              <a:rPr lang="fr-FR" sz="2400" dirty="0">
                <a:latin typeface="Comic Sans MS" pitchFamily="66" charset="0"/>
              </a:rPr>
              <a:t> de l’orbite de la planète.</a:t>
            </a:r>
          </a:p>
        </p:txBody>
      </p:sp>
      <p:sp>
        <p:nvSpPr>
          <p:cNvPr id="4" name="Rectangle 3">
            <a:extLst>
              <a:ext uri="{FF2B5EF4-FFF2-40B4-BE49-F238E27FC236}">
                <a16:creationId xmlns:a16="http://schemas.microsoft.com/office/drawing/2014/main" id="{6A9919F9-8790-8976-140F-FFFA972FB969}"/>
              </a:ext>
            </a:extLst>
          </p:cNvPr>
          <p:cNvSpPr/>
          <p:nvPr/>
        </p:nvSpPr>
        <p:spPr>
          <a:xfrm>
            <a:off x="19587" y="4817093"/>
            <a:ext cx="12172411" cy="954107"/>
          </a:xfrm>
          <a:prstGeom prst="rect">
            <a:avLst/>
          </a:prstGeom>
        </p:spPr>
        <p:txBody>
          <a:bodyPr wrap="square">
            <a:spAutoFit/>
          </a:bodyPr>
          <a:lstStyle/>
          <a:p>
            <a:pPr algn="just">
              <a:spcAft>
                <a:spcPts val="0"/>
              </a:spcAft>
            </a:pPr>
            <a:r>
              <a:rPr lang="fr-FR" sz="2400" dirty="0">
                <a:latin typeface="Comic Sans MS" pitchFamily="66" charset="0"/>
              </a:rPr>
              <a:t>Dans le référentiel héliocentrique, le mouvement circulaire et uniforme d'une planète </a:t>
            </a:r>
            <a:r>
              <a:rPr lang="fr-FR" sz="3200" dirty="0">
                <a:latin typeface="Comic Sans MS" pitchFamily="66" charset="0"/>
              </a:rPr>
              <a:t>P</a:t>
            </a:r>
            <a:r>
              <a:rPr lang="fr-FR" sz="2400" dirty="0">
                <a:latin typeface="Comic Sans MS" pitchFamily="66" charset="0"/>
              </a:rPr>
              <a:t> est une solution de la seconde loi de Newton.</a:t>
            </a:r>
          </a:p>
        </p:txBody>
      </p:sp>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27C5F351-017D-1F83-D69F-21C320F33CC3}"/>
                  </a:ext>
                </a:extLst>
              </p:cNvPr>
              <p:cNvSpPr/>
              <p:nvPr/>
            </p:nvSpPr>
            <p:spPr>
              <a:xfrm>
                <a:off x="4443205" y="1560322"/>
                <a:ext cx="3305585" cy="13261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fr-FR" sz="3600" b="1" i="1" smtClean="0">
                              <a:solidFill>
                                <a:schemeClr val="tx1"/>
                              </a:solidFill>
                              <a:latin typeface="Cambria Math" panose="02040503050406030204" pitchFamily="18" charset="0"/>
                            </a:rPr>
                          </m:ctrlPr>
                        </m:accPr>
                        <m:e>
                          <m:sSub>
                            <m:sSubPr>
                              <m:ctrlPr>
                                <a:rPr lang="fr-FR" sz="3600" b="1" i="1">
                                  <a:solidFill>
                                    <a:schemeClr val="tx1"/>
                                  </a:solidFill>
                                  <a:effectLst/>
                                  <a:latin typeface="Cambria Math" panose="02040503050406030204" pitchFamily="18" charset="0"/>
                                </a:rPr>
                              </m:ctrlPr>
                            </m:sSubPr>
                            <m:e>
                              <m:r>
                                <m:rPr>
                                  <m:nor/>
                                </m:rPr>
                                <a:rPr lang="fr-FR" sz="3600" b="1">
                                  <a:solidFill>
                                    <a:schemeClr val="tx1"/>
                                  </a:solidFill>
                                  <a:effectLst/>
                                  <a:latin typeface="Comic Sans MS"/>
                                  <a:ea typeface="Times New Roman"/>
                                  <a:cs typeface="Times New Roman"/>
                                </a:rPr>
                                <m:t>a</m:t>
                              </m:r>
                            </m:e>
                            <m:sub>
                              <m:r>
                                <m:rPr>
                                  <m:nor/>
                                </m:rPr>
                                <a:rPr lang="fr-FR" sz="3600" b="1">
                                  <a:solidFill>
                                    <a:schemeClr val="tx1"/>
                                  </a:solidFill>
                                  <a:effectLst/>
                                  <a:latin typeface="Comic Sans MS"/>
                                  <a:ea typeface="Times New Roman"/>
                                  <a:cs typeface="Times New Roman"/>
                                </a:rPr>
                                <m:t>P</m:t>
                              </m:r>
                            </m:sub>
                          </m:sSub>
                        </m:e>
                      </m:acc>
                      <m:r>
                        <m:rPr>
                          <m:nor/>
                        </m:rPr>
                        <a:rPr lang="fr-FR" sz="3600" b="1">
                          <a:solidFill>
                            <a:schemeClr val="tx1"/>
                          </a:solidFill>
                          <a:effectLst/>
                          <a:latin typeface="Cambria Math"/>
                          <a:ea typeface="Times New Roman"/>
                          <a:cs typeface="Times New Roman"/>
                        </a:rPr>
                        <m:t> </m:t>
                      </m:r>
                      <m:r>
                        <m:rPr>
                          <m:nor/>
                        </m:rPr>
                        <a:rPr lang="fr-FR" sz="3600" b="1">
                          <a:solidFill>
                            <a:schemeClr val="tx1"/>
                          </a:solidFill>
                          <a:effectLst/>
                          <a:latin typeface="Comic Sans MS"/>
                          <a:ea typeface="Times New Roman"/>
                          <a:cs typeface="Times New Roman"/>
                        </a:rPr>
                        <m:t>=</m:t>
                      </m:r>
                      <m:r>
                        <m:rPr>
                          <m:nor/>
                        </m:rPr>
                        <a:rPr lang="fr-FR" sz="3600" b="1">
                          <a:solidFill>
                            <a:schemeClr val="tx1"/>
                          </a:solidFill>
                          <a:effectLst/>
                          <a:latin typeface="Cambria Math"/>
                          <a:ea typeface="Times New Roman"/>
                          <a:cs typeface="Times New Roman"/>
                        </a:rPr>
                        <m:t> </m:t>
                      </m:r>
                      <m:r>
                        <m:rPr>
                          <m:nor/>
                        </m:rPr>
                        <a:rPr lang="fr-FR" sz="3600" b="1">
                          <a:solidFill>
                            <a:schemeClr val="tx1"/>
                          </a:solidFill>
                          <a:effectLst/>
                          <a:latin typeface="Comic Sans MS"/>
                          <a:ea typeface="Times New Roman"/>
                          <a:cs typeface="Times New Roman"/>
                        </a:rPr>
                        <m:t>G</m:t>
                      </m:r>
                      <m:r>
                        <m:rPr>
                          <m:nor/>
                        </m:rPr>
                        <a:rPr lang="fr-FR" sz="3600" b="1">
                          <a:solidFill>
                            <a:schemeClr val="tx1"/>
                          </a:solidFill>
                          <a:effectLst/>
                          <a:latin typeface="Comic Sans MS"/>
                          <a:ea typeface="Times New Roman"/>
                          <a:cs typeface="Times New Roman"/>
                        </a:rPr>
                        <m:t>.</m:t>
                      </m:r>
                      <m:f>
                        <m:fPr>
                          <m:ctrlPr>
                            <a:rPr lang="fr-FR" sz="3600" b="1" i="1">
                              <a:solidFill>
                                <a:schemeClr val="tx1"/>
                              </a:solidFill>
                              <a:effectLst/>
                              <a:latin typeface="Cambria Math" panose="02040503050406030204" pitchFamily="18" charset="0"/>
                            </a:rPr>
                          </m:ctrlPr>
                        </m:fPr>
                        <m:num>
                          <m:sSub>
                            <m:sSubPr>
                              <m:ctrlPr>
                                <a:rPr lang="fr-FR" sz="3600" b="1" i="1">
                                  <a:solidFill>
                                    <a:schemeClr val="tx1"/>
                                  </a:solidFill>
                                  <a:effectLst/>
                                  <a:latin typeface="Cambria Math" panose="02040503050406030204" pitchFamily="18" charset="0"/>
                                </a:rPr>
                              </m:ctrlPr>
                            </m:sSubPr>
                            <m:e>
                              <m:r>
                                <m:rPr>
                                  <m:nor/>
                                </m:rPr>
                                <a:rPr lang="fr-FR" sz="3600" b="1">
                                  <a:solidFill>
                                    <a:schemeClr val="tx1"/>
                                  </a:solidFill>
                                  <a:effectLst/>
                                  <a:latin typeface="Comic Sans MS"/>
                                  <a:ea typeface="Times New Roman"/>
                                  <a:cs typeface="Times New Roman"/>
                                </a:rPr>
                                <m:t>M</m:t>
                              </m:r>
                            </m:e>
                            <m:sub>
                              <m:r>
                                <m:rPr>
                                  <m:nor/>
                                </m:rPr>
                                <a:rPr lang="fr-FR" sz="3600" b="1">
                                  <a:solidFill>
                                    <a:schemeClr val="tx1"/>
                                  </a:solidFill>
                                  <a:effectLst/>
                                  <a:latin typeface="Comic Sans MS"/>
                                  <a:ea typeface="Times New Roman"/>
                                  <a:cs typeface="Times New Roman"/>
                                </a:rPr>
                                <m:t>S</m:t>
                              </m:r>
                            </m:sub>
                          </m:sSub>
                        </m:num>
                        <m:den>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r</m:t>
                              </m:r>
                            </m:e>
                            <m:sup>
                              <m:r>
                                <m:rPr>
                                  <m:nor/>
                                </m:rPr>
                                <a:rPr lang="fr-FR" sz="3600" b="1">
                                  <a:solidFill>
                                    <a:schemeClr val="tx1"/>
                                  </a:solidFill>
                                  <a:effectLst/>
                                  <a:latin typeface="Comic Sans MS"/>
                                  <a:ea typeface="Times New Roman"/>
                                  <a:cs typeface="Times New Roman"/>
                                </a:rPr>
                                <m:t>2</m:t>
                              </m:r>
                            </m:sup>
                          </m:sSup>
                        </m:den>
                      </m:f>
                      <m:r>
                        <m:rPr>
                          <m:nor/>
                        </m:rPr>
                        <a:rPr lang="fr-FR" sz="3600" b="1">
                          <a:solidFill>
                            <a:schemeClr val="tx1"/>
                          </a:solidFill>
                          <a:effectLst/>
                          <a:latin typeface="Comic Sans MS"/>
                          <a:ea typeface="Times New Roman"/>
                          <a:cs typeface="Times New Roman"/>
                        </a:rPr>
                        <m:t>.</m:t>
                      </m:r>
                      <m:acc>
                        <m:accPr>
                          <m:chr m:val="⃗"/>
                          <m:ctrlPr>
                            <a:rPr lang="fr-FR" sz="3600" b="1" i="1">
                              <a:solidFill>
                                <a:schemeClr val="tx1"/>
                              </a:solidFill>
                              <a:effectLst/>
                              <a:latin typeface="Cambria Math" panose="02040503050406030204" pitchFamily="18" charset="0"/>
                            </a:rPr>
                          </m:ctrlPr>
                        </m:accPr>
                        <m:e>
                          <m:r>
                            <m:rPr>
                              <m:nor/>
                            </m:rPr>
                            <a:rPr lang="fr-FR" sz="3600" b="1">
                              <a:solidFill>
                                <a:schemeClr val="tx1"/>
                              </a:solidFill>
                              <a:effectLst/>
                              <a:latin typeface="Comic Sans MS"/>
                              <a:ea typeface="Times New Roman"/>
                              <a:cs typeface="Times New Roman"/>
                            </a:rPr>
                            <m:t>N</m:t>
                          </m:r>
                        </m:e>
                      </m:acc>
                    </m:oMath>
                  </m:oMathPara>
                </a14:m>
                <a:endParaRPr lang="fr-FR" sz="3600" dirty="0">
                  <a:solidFill>
                    <a:schemeClr val="tx1"/>
                  </a:solidFill>
                </a:endParaRPr>
              </a:p>
            </p:txBody>
          </p:sp>
        </mc:Choice>
        <mc:Fallback>
          <p:sp>
            <p:nvSpPr>
              <p:cNvPr id="5" name="Rectangle 4">
                <a:extLst>
                  <a:ext uri="{FF2B5EF4-FFF2-40B4-BE49-F238E27FC236}">
                    <a16:creationId xmlns:a16="http://schemas.microsoft.com/office/drawing/2014/main" id="{27C5F351-017D-1F83-D69F-21C320F33CC3}"/>
                  </a:ext>
                </a:extLst>
              </p:cNvPr>
              <p:cNvSpPr>
                <a:spLocks noRot="1" noChangeAspect="1" noMove="1" noResize="1" noEditPoints="1" noAdjustHandles="1" noChangeArrowheads="1" noChangeShapeType="1" noTextEdit="1"/>
              </p:cNvSpPr>
              <p:nvPr/>
            </p:nvSpPr>
            <p:spPr>
              <a:xfrm>
                <a:off x="4443205" y="1560322"/>
                <a:ext cx="3305585" cy="1326132"/>
              </a:xfrm>
              <a:prstGeom prst="rect">
                <a:avLst/>
              </a:prstGeom>
              <a:blipFill>
                <a:blip r:embed="rId2"/>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3237270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circle(in)">
                                      <p:cBhvr>
                                        <p:cTn id="1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D20D1-E683-B66B-A8E0-E6576C59986F}"/>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4840C737-8CF0-5AB2-28CA-D64F38DA005E}"/>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B1F00CF1-7782-1879-4CFC-1A362F5093B1}"/>
              </a:ext>
            </a:extLst>
          </p:cNvPr>
          <p:cNvSpPr txBox="1"/>
          <p:nvPr/>
        </p:nvSpPr>
        <p:spPr>
          <a:xfrm>
            <a:off x="1524" y="1859339"/>
            <a:ext cx="12190476" cy="3139321"/>
          </a:xfrm>
          <a:prstGeom prst="rect">
            <a:avLst/>
          </a:prstGeom>
          <a:noFill/>
        </p:spPr>
        <p:txBody>
          <a:bodyPr wrap="square">
            <a:spAutoFit/>
          </a:bodyPr>
          <a:lstStyle/>
          <a:p>
            <a:pPr marL="285750" indent="-285750" algn="ctr">
              <a:buFontTx/>
              <a:buChar char="-"/>
            </a:pPr>
            <a:r>
              <a:rPr lang="fr-FR" sz="6600" b="1" dirty="0">
                <a:solidFill>
                  <a:srgbClr val="FF0000"/>
                </a:solidFill>
                <a:latin typeface="Comic Sans MS" panose="030F0702030302020204" pitchFamily="66" charset="0"/>
                <a:cs typeface="Arial" panose="020B0604020202020204" pitchFamily="34" charset="0"/>
              </a:rPr>
              <a:t> 7 –</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Expression de la vitesse</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du mouvement</a:t>
            </a:r>
          </a:p>
        </p:txBody>
      </p:sp>
    </p:spTree>
    <p:extLst>
      <p:ext uri="{BB962C8B-B14F-4D97-AF65-F5344CB8AC3E}">
        <p14:creationId xmlns:p14="http://schemas.microsoft.com/office/powerpoint/2010/main" val="882843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77E94-B709-61F1-A881-6858B13E147D}"/>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0C1903BA-4292-BC4F-DCBB-8EA849083231}"/>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F58B6319-B30D-BA0A-7CFF-45F00ECC625B}"/>
              </a:ext>
            </a:extLst>
          </p:cNvPr>
          <p:cNvSpPr/>
          <p:nvPr/>
        </p:nvSpPr>
        <p:spPr>
          <a:xfrm>
            <a:off x="14501" y="4334"/>
            <a:ext cx="12177499" cy="954107"/>
          </a:xfrm>
          <a:prstGeom prst="rect">
            <a:avLst/>
          </a:prstGeom>
        </p:spPr>
        <p:txBody>
          <a:bodyPr wrap="square">
            <a:spAutoFit/>
          </a:bodyPr>
          <a:lstStyle/>
          <a:p>
            <a:pPr algn="just"/>
            <a:r>
              <a:rPr lang="fr-FR" sz="2400" dirty="0">
                <a:latin typeface="Comic Sans MS" pitchFamily="66" charset="0"/>
              </a:rPr>
              <a:t>Pour un mouvement circulaire de rayon </a:t>
            </a:r>
            <a:r>
              <a:rPr lang="fr-FR" sz="3200" dirty="0">
                <a:latin typeface="Comic Sans MS" pitchFamily="66" charset="0"/>
              </a:rPr>
              <a:t>r</a:t>
            </a:r>
            <a:r>
              <a:rPr lang="fr-FR" sz="2400" dirty="0">
                <a:latin typeface="Comic Sans MS" pitchFamily="66" charset="0"/>
              </a:rPr>
              <a:t> et uniforme de vitesse </a:t>
            </a:r>
            <a:r>
              <a:rPr lang="fr-FR" sz="3200" dirty="0">
                <a:latin typeface="Comic Sans MS" pitchFamily="66" charset="0"/>
              </a:rPr>
              <a:t>v</a:t>
            </a:r>
            <a:r>
              <a:rPr lang="fr-FR" sz="2400" dirty="0">
                <a:latin typeface="Comic Sans MS" pitchFamily="66" charset="0"/>
              </a:rPr>
              <a:t>, le vecteur accélération s'écrit:</a:t>
            </a:r>
          </a:p>
        </p:txBody>
      </p:sp>
      <mc:AlternateContent xmlns:mc="http://schemas.openxmlformats.org/markup-compatibility/2006">
        <mc:Choice xmlns:a14="http://schemas.microsoft.com/office/drawing/2010/main" Requires="a14">
          <p:sp>
            <p:nvSpPr>
              <p:cNvPr id="3" name="Rectangle 2">
                <a:extLst>
                  <a:ext uri="{FF2B5EF4-FFF2-40B4-BE49-F238E27FC236}">
                    <a16:creationId xmlns:a16="http://schemas.microsoft.com/office/drawing/2014/main" id="{47FFF894-75B4-42EE-68AB-5A33BF717EAA}"/>
                  </a:ext>
                </a:extLst>
              </p:cNvPr>
              <p:cNvSpPr/>
              <p:nvPr/>
            </p:nvSpPr>
            <p:spPr>
              <a:xfrm>
                <a:off x="3317647" y="1127857"/>
                <a:ext cx="5541710" cy="146642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acc>
                        <m:accPr>
                          <m:chr m:val="⃗"/>
                          <m:ctrlPr>
                            <a:rPr lang="fr-FR" sz="3600" b="1" i="1" smtClean="0">
                              <a:solidFill>
                                <a:schemeClr val="tx1"/>
                              </a:solidFill>
                              <a:latin typeface="Cambria Math" panose="02040503050406030204" pitchFamily="18" charset="0"/>
                            </a:rPr>
                          </m:ctrlPr>
                        </m:accPr>
                        <m:e>
                          <m:sSub>
                            <m:sSubPr>
                              <m:ctrlPr>
                                <a:rPr lang="fr-FR" sz="3600" b="1" i="1">
                                  <a:solidFill>
                                    <a:schemeClr val="tx1"/>
                                  </a:solidFill>
                                  <a:latin typeface="Cambria Math" panose="02040503050406030204" pitchFamily="18" charset="0"/>
                                </a:rPr>
                              </m:ctrlPr>
                            </m:sSubPr>
                            <m:e>
                              <m:r>
                                <m:rPr>
                                  <m:nor/>
                                </m:rPr>
                                <a:rPr lang="fr-FR" sz="3600" b="1">
                                  <a:solidFill>
                                    <a:schemeClr val="tx1"/>
                                  </a:solidFill>
                                  <a:latin typeface="Comic Sans MS"/>
                                  <a:ea typeface="Times New Roman"/>
                                  <a:cs typeface="Times New Roman"/>
                                </a:rPr>
                                <m:t>a</m:t>
                              </m:r>
                            </m:e>
                            <m:sub>
                              <m:r>
                                <m:rPr>
                                  <m:nor/>
                                </m:rPr>
                                <a:rPr lang="fr-FR" sz="3600" b="1">
                                  <a:solidFill>
                                    <a:schemeClr val="tx1"/>
                                  </a:solidFill>
                                  <a:latin typeface="Comic Sans MS"/>
                                  <a:ea typeface="Times New Roman"/>
                                  <a:cs typeface="Times New Roman"/>
                                </a:rPr>
                                <m:t>P</m:t>
                              </m:r>
                            </m:sub>
                          </m:sSub>
                        </m:e>
                      </m:acc>
                      <m:r>
                        <m:rPr>
                          <m:nor/>
                        </m:rPr>
                        <a:rPr lang="fr-FR" sz="3600" b="1">
                          <a:solidFill>
                            <a:schemeClr val="tx1"/>
                          </a:solidFill>
                          <a:latin typeface="Cambria Math"/>
                          <a:ea typeface="Times New Roman"/>
                          <a:cs typeface="Times New Roman"/>
                        </a:rPr>
                        <m:t> </m:t>
                      </m:r>
                      <m:r>
                        <m:rPr>
                          <m:nor/>
                        </m:rPr>
                        <a:rPr lang="fr-FR" sz="3600" b="1" i="0" smtClean="0">
                          <a:solidFill>
                            <a:schemeClr val="tx1"/>
                          </a:solidFill>
                          <a:latin typeface="Cambria Math"/>
                          <a:ea typeface="Times New Roman"/>
                          <a:cs typeface="Times New Roman"/>
                        </a:rPr>
                        <m:t> </m:t>
                      </m:r>
                      <m:r>
                        <m:rPr>
                          <m:nor/>
                        </m:rPr>
                        <a:rPr lang="fr-FR" sz="3600" b="1">
                          <a:solidFill>
                            <a:schemeClr val="tx1"/>
                          </a:solidFill>
                          <a:latin typeface="Comic Sans MS"/>
                          <a:ea typeface="Times New Roman"/>
                          <a:cs typeface="Times New Roman"/>
                        </a:rPr>
                        <m:t>=</m:t>
                      </m:r>
                      <m:r>
                        <m:rPr>
                          <m:nor/>
                        </m:rPr>
                        <a:rPr lang="fr-FR" sz="3600" b="1" i="0" smtClean="0">
                          <a:solidFill>
                            <a:schemeClr val="tx1"/>
                          </a:solidFill>
                          <a:latin typeface="Comic Sans MS"/>
                          <a:ea typeface="Times New Roman"/>
                          <a:cs typeface="Times New Roman"/>
                        </a:rPr>
                        <m:t> </m:t>
                      </m:r>
                      <m:r>
                        <m:rPr>
                          <m:nor/>
                        </m:rPr>
                        <a:rPr lang="fr-FR" sz="3600" b="1">
                          <a:solidFill>
                            <a:schemeClr val="tx1"/>
                          </a:solidFill>
                          <a:latin typeface="Cambria Math"/>
                          <a:ea typeface="Times New Roman"/>
                          <a:cs typeface="Times New Roman"/>
                        </a:rPr>
                        <m:t> </m:t>
                      </m:r>
                      <m:r>
                        <m:rPr>
                          <m:nor/>
                        </m:rPr>
                        <a:rPr lang="fr-FR" sz="3600" b="1">
                          <a:solidFill>
                            <a:schemeClr val="tx1"/>
                          </a:solidFill>
                          <a:latin typeface="Comic Sans MS"/>
                          <a:ea typeface="Times New Roman"/>
                          <a:cs typeface="Times New Roman"/>
                        </a:rPr>
                        <m:t>G</m:t>
                      </m:r>
                      <m:r>
                        <m:rPr>
                          <m:nor/>
                        </m:rPr>
                        <a:rPr lang="fr-FR" sz="3600" b="1">
                          <a:solidFill>
                            <a:schemeClr val="tx1"/>
                          </a:solidFill>
                          <a:latin typeface="Comic Sans MS"/>
                          <a:ea typeface="Times New Roman"/>
                          <a:cs typeface="Times New Roman"/>
                        </a:rPr>
                        <m:t>.</m:t>
                      </m:r>
                      <m:f>
                        <m:fPr>
                          <m:ctrlPr>
                            <a:rPr lang="fr-FR" sz="3600" b="1" i="1">
                              <a:solidFill>
                                <a:schemeClr val="tx1"/>
                              </a:solidFill>
                              <a:latin typeface="Cambria Math" panose="02040503050406030204" pitchFamily="18" charset="0"/>
                            </a:rPr>
                          </m:ctrlPr>
                        </m:fPr>
                        <m:num>
                          <m:sSub>
                            <m:sSubPr>
                              <m:ctrlPr>
                                <a:rPr lang="fr-FR" sz="3600" b="1" i="1">
                                  <a:solidFill>
                                    <a:schemeClr val="tx1"/>
                                  </a:solidFill>
                                  <a:latin typeface="Cambria Math" panose="02040503050406030204" pitchFamily="18" charset="0"/>
                                </a:rPr>
                              </m:ctrlPr>
                            </m:sSubPr>
                            <m:e>
                              <m:r>
                                <m:rPr>
                                  <m:nor/>
                                </m:rPr>
                                <a:rPr lang="fr-FR" sz="3600" b="1">
                                  <a:solidFill>
                                    <a:schemeClr val="tx1"/>
                                  </a:solidFill>
                                  <a:latin typeface="Comic Sans MS"/>
                                  <a:ea typeface="Times New Roman"/>
                                  <a:cs typeface="Times New Roman"/>
                                </a:rPr>
                                <m:t>M</m:t>
                              </m:r>
                            </m:e>
                            <m:sub>
                              <m:r>
                                <m:rPr>
                                  <m:nor/>
                                </m:rPr>
                                <a:rPr lang="fr-FR" sz="3600" b="1">
                                  <a:solidFill>
                                    <a:schemeClr val="tx1"/>
                                  </a:solidFill>
                                  <a:latin typeface="Comic Sans MS"/>
                                  <a:ea typeface="Times New Roman"/>
                                  <a:cs typeface="Times New Roman"/>
                                </a:rPr>
                                <m:t>S</m:t>
                              </m:r>
                            </m:sub>
                          </m:sSub>
                        </m:num>
                        <m:den>
                          <m:sSup>
                            <m:sSupPr>
                              <m:ctrlPr>
                                <a:rPr lang="fr-FR" sz="3600" b="1" i="1">
                                  <a:solidFill>
                                    <a:schemeClr val="tx1"/>
                                  </a:solidFill>
                                  <a:latin typeface="Cambria Math" panose="02040503050406030204" pitchFamily="18" charset="0"/>
                                </a:rPr>
                              </m:ctrlPr>
                            </m:sSupPr>
                            <m:e>
                              <m:r>
                                <m:rPr>
                                  <m:nor/>
                                </m:rPr>
                                <a:rPr lang="fr-FR" sz="3600" b="1">
                                  <a:solidFill>
                                    <a:schemeClr val="tx1"/>
                                  </a:solidFill>
                                  <a:latin typeface="Comic Sans MS"/>
                                  <a:ea typeface="Times New Roman"/>
                                  <a:cs typeface="Times New Roman"/>
                                </a:rPr>
                                <m:t>r</m:t>
                              </m:r>
                            </m:e>
                            <m:sup>
                              <m:r>
                                <m:rPr>
                                  <m:nor/>
                                </m:rPr>
                                <a:rPr lang="fr-FR" sz="3600" b="1">
                                  <a:solidFill>
                                    <a:schemeClr val="tx1"/>
                                  </a:solidFill>
                                  <a:latin typeface="Comic Sans MS"/>
                                  <a:ea typeface="Times New Roman"/>
                                  <a:cs typeface="Times New Roman"/>
                                </a:rPr>
                                <m:t>2</m:t>
                              </m:r>
                            </m:sup>
                          </m:sSup>
                        </m:den>
                      </m:f>
                      <m:r>
                        <m:rPr>
                          <m:nor/>
                        </m:rPr>
                        <a:rPr lang="fr-FR" sz="3600" b="1">
                          <a:solidFill>
                            <a:schemeClr val="tx1"/>
                          </a:solidFill>
                          <a:latin typeface="Comic Sans MS"/>
                          <a:ea typeface="Times New Roman"/>
                          <a:cs typeface="Times New Roman"/>
                        </a:rPr>
                        <m:t>.</m:t>
                      </m:r>
                      <m:acc>
                        <m:accPr>
                          <m:chr m:val="⃗"/>
                          <m:ctrlPr>
                            <a:rPr lang="fr-FR" sz="3600" b="1" i="1">
                              <a:solidFill>
                                <a:schemeClr val="tx1"/>
                              </a:solidFill>
                              <a:latin typeface="Cambria Math" panose="02040503050406030204" pitchFamily="18" charset="0"/>
                            </a:rPr>
                          </m:ctrlPr>
                        </m:accPr>
                        <m:e>
                          <m:r>
                            <m:rPr>
                              <m:nor/>
                            </m:rPr>
                            <a:rPr lang="fr-FR" sz="3600" b="1">
                              <a:solidFill>
                                <a:schemeClr val="tx1"/>
                              </a:solidFill>
                              <a:latin typeface="Comic Sans MS"/>
                              <a:ea typeface="Times New Roman"/>
                              <a:cs typeface="Times New Roman"/>
                            </a:rPr>
                            <m:t>N</m:t>
                          </m:r>
                        </m:e>
                      </m:acc>
                      <m:r>
                        <m:rPr>
                          <m:nor/>
                        </m:rPr>
                        <a:rPr lang="fr-FR" sz="3600" b="1" i="0" smtClean="0">
                          <a:solidFill>
                            <a:schemeClr val="tx1"/>
                          </a:solidFill>
                          <a:latin typeface="Cambria Math"/>
                          <a:ea typeface="Times New Roman"/>
                          <a:cs typeface="Times New Roman"/>
                        </a:rPr>
                        <m:t> </m:t>
                      </m:r>
                      <m:r>
                        <m:rPr>
                          <m:nor/>
                        </m:rPr>
                        <a:rPr lang="fr-FR" sz="3600" b="1" i="0" smtClean="0">
                          <a:solidFill>
                            <a:schemeClr val="tx1"/>
                          </a:solidFill>
                          <a:latin typeface="Cambria Math"/>
                          <a:ea typeface="Times New Roman"/>
                          <a:cs typeface="Times New Roman"/>
                        </a:rPr>
                        <m:t> </m:t>
                      </m:r>
                      <m:r>
                        <m:rPr>
                          <m:nor/>
                        </m:rPr>
                        <a:rPr lang="fr-FR" sz="3600" b="1">
                          <a:solidFill>
                            <a:schemeClr val="tx1"/>
                          </a:solidFill>
                          <a:latin typeface="Comic Sans MS"/>
                          <a:ea typeface="Times New Roman"/>
                          <a:cs typeface="Times New Roman"/>
                        </a:rPr>
                        <m:t>=</m:t>
                      </m:r>
                      <m:r>
                        <m:rPr>
                          <m:nor/>
                        </m:rPr>
                        <a:rPr lang="fr-FR" sz="3600" b="1" i="0" smtClean="0">
                          <a:solidFill>
                            <a:schemeClr val="tx1"/>
                          </a:solidFill>
                          <a:latin typeface="Comic Sans MS"/>
                          <a:ea typeface="Times New Roman"/>
                          <a:cs typeface="Times New Roman"/>
                        </a:rPr>
                        <m:t> </m:t>
                      </m:r>
                      <m:f>
                        <m:fPr>
                          <m:ctrlPr>
                            <a:rPr lang="fr-FR" sz="3600" b="1" i="1">
                              <a:solidFill>
                                <a:schemeClr val="tx1"/>
                              </a:solidFill>
                              <a:latin typeface="Cambria Math" panose="02040503050406030204" pitchFamily="18" charset="0"/>
                              <a:ea typeface="Times New Roman"/>
                              <a:cs typeface="Times New Roman"/>
                            </a:rPr>
                          </m:ctrlPr>
                        </m:fPr>
                        <m:num>
                          <m:sSup>
                            <m:sSupPr>
                              <m:ctrlPr>
                                <a:rPr lang="fr-FR" sz="3600" b="1" i="1">
                                  <a:solidFill>
                                    <a:schemeClr val="tx1"/>
                                  </a:solidFill>
                                  <a:latin typeface="Cambria Math" panose="02040503050406030204" pitchFamily="18" charset="0"/>
                                  <a:ea typeface="Times New Roman"/>
                                  <a:cs typeface="Times New Roman"/>
                                </a:rPr>
                              </m:ctrlPr>
                            </m:sSupPr>
                            <m:e>
                              <m:r>
                                <m:rPr>
                                  <m:nor/>
                                </m:rPr>
                                <a:rPr lang="fr-FR" sz="3600" b="1">
                                  <a:solidFill>
                                    <a:schemeClr val="tx1"/>
                                  </a:solidFill>
                                  <a:latin typeface="Comic Sans MS"/>
                                  <a:ea typeface="Times New Roman"/>
                                  <a:cs typeface="Times New Roman"/>
                                </a:rPr>
                                <m:t>v</m:t>
                              </m:r>
                            </m:e>
                            <m:sup>
                              <m:r>
                                <m:rPr>
                                  <m:nor/>
                                </m:rPr>
                                <a:rPr lang="fr-FR" sz="3600" b="1">
                                  <a:solidFill>
                                    <a:schemeClr val="tx1"/>
                                  </a:solidFill>
                                  <a:latin typeface="Comic Sans MS"/>
                                  <a:ea typeface="Times New Roman"/>
                                  <a:cs typeface="Times New Roman"/>
                                </a:rPr>
                                <m:t>2</m:t>
                              </m:r>
                            </m:sup>
                          </m:sSup>
                        </m:num>
                        <m:den>
                          <m:r>
                            <m:rPr>
                              <m:nor/>
                            </m:rPr>
                            <a:rPr lang="fr-FR" sz="3600" b="1">
                              <a:solidFill>
                                <a:schemeClr val="tx1"/>
                              </a:solidFill>
                              <a:latin typeface="Comic Sans MS"/>
                              <a:ea typeface="Times New Roman"/>
                              <a:cs typeface="Times New Roman"/>
                            </a:rPr>
                            <m:t>r</m:t>
                          </m:r>
                        </m:den>
                      </m:f>
                      <m:r>
                        <m:rPr>
                          <m:nor/>
                        </m:rPr>
                        <a:rPr lang="fr-FR" sz="3600" b="1">
                          <a:solidFill>
                            <a:schemeClr val="tx1"/>
                          </a:solidFill>
                          <a:latin typeface="Comic Sans MS"/>
                          <a:ea typeface="Times New Roman"/>
                          <a:cs typeface="Times New Roman"/>
                        </a:rPr>
                        <m:t>.</m:t>
                      </m:r>
                      <m:acc>
                        <m:accPr>
                          <m:chr m:val="⃗"/>
                          <m:ctrlPr>
                            <a:rPr lang="fr-FR" sz="3600" b="1" i="1">
                              <a:solidFill>
                                <a:schemeClr val="tx1"/>
                              </a:solidFill>
                              <a:latin typeface="Cambria Math" panose="02040503050406030204" pitchFamily="18" charset="0"/>
                              <a:ea typeface="Times New Roman"/>
                              <a:cs typeface="Times New Roman"/>
                            </a:rPr>
                          </m:ctrlPr>
                        </m:accPr>
                        <m:e>
                          <m:r>
                            <m:rPr>
                              <m:nor/>
                            </m:rPr>
                            <a:rPr lang="fr-FR" sz="3600" b="1">
                              <a:solidFill>
                                <a:schemeClr val="tx1"/>
                              </a:solidFill>
                              <a:latin typeface="Comic Sans MS"/>
                              <a:ea typeface="Times New Roman"/>
                              <a:cs typeface="Times New Roman"/>
                            </a:rPr>
                            <m:t>N</m:t>
                          </m:r>
                        </m:e>
                      </m:acc>
                    </m:oMath>
                  </m:oMathPara>
                </a14:m>
                <a:endParaRPr lang="fr-FR" sz="3600" dirty="0">
                  <a:solidFill>
                    <a:schemeClr val="tx1"/>
                  </a:solidFill>
                </a:endParaRPr>
              </a:p>
            </p:txBody>
          </p:sp>
        </mc:Choice>
        <mc:Fallback>
          <p:sp>
            <p:nvSpPr>
              <p:cNvPr id="3" name="Rectangle 2">
                <a:extLst>
                  <a:ext uri="{FF2B5EF4-FFF2-40B4-BE49-F238E27FC236}">
                    <a16:creationId xmlns:a16="http://schemas.microsoft.com/office/drawing/2014/main" id="{47FFF894-75B4-42EE-68AB-5A33BF717EAA}"/>
                  </a:ext>
                </a:extLst>
              </p:cNvPr>
              <p:cNvSpPr>
                <a:spLocks noRot="1" noChangeAspect="1" noMove="1" noResize="1" noEditPoints="1" noAdjustHandles="1" noChangeArrowheads="1" noChangeShapeType="1" noTextEdit="1"/>
              </p:cNvSpPr>
              <p:nvPr/>
            </p:nvSpPr>
            <p:spPr>
              <a:xfrm>
                <a:off x="3317647" y="1127857"/>
                <a:ext cx="5541710" cy="1466427"/>
              </a:xfrm>
              <a:prstGeom prst="rect">
                <a:avLst/>
              </a:prstGeom>
              <a:blipFill>
                <a:blip r:embed="rId2"/>
                <a:stretch>
                  <a:fillRect/>
                </a:stretch>
              </a:blipFill>
            </p:spPr>
            <p:txBody>
              <a:bodyPr/>
              <a:lstStyle/>
              <a:p>
                <a:r>
                  <a:rPr lang="fr-FR">
                    <a:noFill/>
                  </a:rPr>
                  <a:t> </a:t>
                </a:r>
              </a:p>
            </p:txBody>
          </p:sp>
        </mc:Fallback>
      </mc:AlternateContent>
      <p:sp>
        <p:nvSpPr>
          <p:cNvPr id="4" name="Rectangle 3">
            <a:extLst>
              <a:ext uri="{FF2B5EF4-FFF2-40B4-BE49-F238E27FC236}">
                <a16:creationId xmlns:a16="http://schemas.microsoft.com/office/drawing/2014/main" id="{2F4DF3DB-93C0-14BC-D7A8-CBE3A0824C95}"/>
              </a:ext>
            </a:extLst>
          </p:cNvPr>
          <p:cNvSpPr/>
          <p:nvPr/>
        </p:nvSpPr>
        <p:spPr>
          <a:xfrm>
            <a:off x="14501" y="3035269"/>
            <a:ext cx="12177499" cy="1077218"/>
          </a:xfrm>
          <a:prstGeom prst="rect">
            <a:avLst/>
          </a:prstGeom>
        </p:spPr>
        <p:txBody>
          <a:bodyPr wrap="square">
            <a:spAutoFit/>
          </a:bodyPr>
          <a:lstStyle/>
          <a:p>
            <a:pPr algn="just">
              <a:spcAft>
                <a:spcPts val="0"/>
              </a:spcAft>
            </a:pPr>
            <a:r>
              <a:rPr lang="fr-FR" sz="2400" dirty="0">
                <a:latin typeface="Comic Sans MS" pitchFamily="66" charset="0"/>
              </a:rPr>
              <a:t>Dans le référentiel héliocentrique, la valeur constante de la vitesse </a:t>
            </a:r>
            <a:r>
              <a:rPr lang="fr-FR" sz="3200" dirty="0">
                <a:latin typeface="Comic Sans MS" pitchFamily="66" charset="0"/>
              </a:rPr>
              <a:t>v</a:t>
            </a:r>
            <a:r>
              <a:rPr lang="fr-FR" sz="2400" dirty="0">
                <a:latin typeface="Comic Sans MS" pitchFamily="66" charset="0"/>
              </a:rPr>
              <a:t> d'une planète en mouvement circulaire de rayon </a:t>
            </a:r>
            <a:r>
              <a:rPr lang="fr-FR" sz="3200" dirty="0">
                <a:latin typeface="Comic Sans MS" pitchFamily="66" charset="0"/>
              </a:rPr>
              <a:t>r</a:t>
            </a:r>
            <a:r>
              <a:rPr lang="fr-FR" sz="2400" dirty="0">
                <a:latin typeface="Comic Sans MS" pitchFamily="66" charset="0"/>
              </a:rPr>
              <a:t> autour du soleil est:</a:t>
            </a:r>
          </a:p>
        </p:txBody>
      </p:sp>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9EAFAD53-4BDD-B38B-BB2A-43DAC43DB53F}"/>
                  </a:ext>
                </a:extLst>
              </p:cNvPr>
              <p:cNvSpPr/>
              <p:nvPr/>
            </p:nvSpPr>
            <p:spPr>
              <a:xfrm>
                <a:off x="4871534" y="4553472"/>
                <a:ext cx="2433936" cy="172919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nor/>
                        </m:rPr>
                        <a:rPr lang="fr-FR" sz="3600" b="1" smtClean="0">
                          <a:solidFill>
                            <a:schemeClr val="tx1"/>
                          </a:solidFill>
                          <a:latin typeface="Comic Sans MS"/>
                          <a:ea typeface="Times New Roman"/>
                          <a:cs typeface="Times New Roman"/>
                        </a:rPr>
                        <m:t>v</m:t>
                      </m:r>
                      <m:r>
                        <m:rPr>
                          <m:nor/>
                        </m:rPr>
                        <a:rPr lang="fr-FR" sz="3600" b="1" smtClean="0">
                          <a:solidFill>
                            <a:schemeClr val="tx1"/>
                          </a:solidFill>
                          <a:latin typeface="Comic Sans MS"/>
                          <a:ea typeface="Times New Roman"/>
                          <a:cs typeface="Times New Roman"/>
                        </a:rPr>
                        <m:t>=</m:t>
                      </m:r>
                      <m:rad>
                        <m:radPr>
                          <m:degHide m:val="on"/>
                          <m:ctrlPr>
                            <a:rPr lang="fr-FR" sz="3600" b="1" i="1">
                              <a:solidFill>
                                <a:schemeClr val="tx1"/>
                              </a:solidFill>
                              <a:effectLst/>
                              <a:latin typeface="Cambria Math" panose="02040503050406030204" pitchFamily="18" charset="0"/>
                            </a:rPr>
                          </m:ctrlPr>
                        </m:radPr>
                        <m:deg/>
                        <m:e>
                          <m:f>
                            <m:fPr>
                              <m:ctrlPr>
                                <a:rPr lang="fr-FR" sz="3600" b="1" i="1">
                                  <a:solidFill>
                                    <a:schemeClr val="tx1"/>
                                  </a:solidFill>
                                  <a:effectLst/>
                                  <a:latin typeface="Cambria Math" panose="02040503050406030204" pitchFamily="18" charset="0"/>
                                </a:rPr>
                              </m:ctrlPr>
                            </m:fPr>
                            <m:num>
                              <m:r>
                                <m:rPr>
                                  <m:nor/>
                                </m:rPr>
                                <a:rPr lang="fr-FR" sz="3600" b="1">
                                  <a:solidFill>
                                    <a:schemeClr val="tx1"/>
                                  </a:solidFill>
                                  <a:effectLst/>
                                  <a:latin typeface="Comic Sans MS"/>
                                  <a:ea typeface="Times New Roman"/>
                                  <a:cs typeface="Times New Roman"/>
                                </a:rPr>
                                <m:t>G</m:t>
                              </m:r>
                              <m:r>
                                <m:rPr>
                                  <m:nor/>
                                </m:rPr>
                                <a:rPr lang="fr-FR" sz="3600" b="1">
                                  <a:solidFill>
                                    <a:schemeClr val="tx1"/>
                                  </a:solidFill>
                                  <a:effectLst/>
                                  <a:latin typeface="Comic Sans MS"/>
                                  <a:ea typeface="Times New Roman"/>
                                  <a:cs typeface="Times New Roman"/>
                                </a:rPr>
                                <m:t>.</m:t>
                              </m:r>
                              <m:sSub>
                                <m:sSubPr>
                                  <m:ctrlPr>
                                    <a:rPr lang="fr-FR" sz="3600" b="1" i="1">
                                      <a:solidFill>
                                        <a:schemeClr val="tx1"/>
                                      </a:solidFill>
                                      <a:effectLst/>
                                      <a:latin typeface="Cambria Math" panose="02040503050406030204" pitchFamily="18" charset="0"/>
                                    </a:rPr>
                                  </m:ctrlPr>
                                </m:sSubPr>
                                <m:e>
                                  <m:r>
                                    <m:rPr>
                                      <m:nor/>
                                    </m:rPr>
                                    <a:rPr lang="fr-FR" sz="3600" b="1">
                                      <a:solidFill>
                                        <a:schemeClr val="tx1"/>
                                      </a:solidFill>
                                      <a:effectLst/>
                                      <a:latin typeface="Comic Sans MS"/>
                                      <a:ea typeface="Times New Roman"/>
                                      <a:cs typeface="Times New Roman"/>
                                    </a:rPr>
                                    <m:t>M</m:t>
                                  </m:r>
                                </m:e>
                                <m:sub>
                                  <m:r>
                                    <m:rPr>
                                      <m:nor/>
                                    </m:rPr>
                                    <a:rPr lang="fr-FR" sz="3600" b="1">
                                      <a:solidFill>
                                        <a:schemeClr val="tx1"/>
                                      </a:solidFill>
                                      <a:effectLst/>
                                      <a:latin typeface="Comic Sans MS"/>
                                      <a:ea typeface="Times New Roman"/>
                                      <a:cs typeface="Times New Roman"/>
                                    </a:rPr>
                                    <m:t>S</m:t>
                                  </m:r>
                                </m:sub>
                              </m:sSub>
                            </m:num>
                            <m:den>
                              <m:r>
                                <m:rPr>
                                  <m:nor/>
                                </m:rPr>
                                <a:rPr lang="fr-FR" sz="3600" b="1">
                                  <a:solidFill>
                                    <a:schemeClr val="tx1"/>
                                  </a:solidFill>
                                  <a:effectLst/>
                                  <a:latin typeface="Comic Sans MS"/>
                                  <a:ea typeface="Times New Roman"/>
                                  <a:cs typeface="Times New Roman"/>
                                </a:rPr>
                                <m:t>r</m:t>
                              </m:r>
                            </m:den>
                          </m:f>
                        </m:e>
                      </m:rad>
                    </m:oMath>
                  </m:oMathPara>
                </a14:m>
                <a:endParaRPr lang="fr-FR" sz="3600" dirty="0">
                  <a:solidFill>
                    <a:schemeClr val="tx1"/>
                  </a:solidFill>
                </a:endParaRPr>
              </a:p>
            </p:txBody>
          </p:sp>
        </mc:Choice>
        <mc:Fallback>
          <p:sp>
            <p:nvSpPr>
              <p:cNvPr id="5" name="Rectangle 4">
                <a:extLst>
                  <a:ext uri="{FF2B5EF4-FFF2-40B4-BE49-F238E27FC236}">
                    <a16:creationId xmlns:a16="http://schemas.microsoft.com/office/drawing/2014/main" id="{9EAFAD53-4BDD-B38B-BB2A-43DAC43DB53F}"/>
                  </a:ext>
                </a:extLst>
              </p:cNvPr>
              <p:cNvSpPr>
                <a:spLocks noRot="1" noChangeAspect="1" noMove="1" noResize="1" noEditPoints="1" noAdjustHandles="1" noChangeArrowheads="1" noChangeShapeType="1" noTextEdit="1"/>
              </p:cNvSpPr>
              <p:nvPr/>
            </p:nvSpPr>
            <p:spPr>
              <a:xfrm>
                <a:off x="4871534" y="4553472"/>
                <a:ext cx="2433936" cy="1729191"/>
              </a:xfrm>
              <a:prstGeom prst="rect">
                <a:avLst/>
              </a:prstGeom>
              <a:blipFill>
                <a:blip r:embed="rId3"/>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2669949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4975F-C28F-D509-1C96-78DF6F462681}"/>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581C7FA4-9126-AD15-2E93-EDAB7508A5DB}"/>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5" name="Rectangle 1">
            <a:extLst>
              <a:ext uri="{FF2B5EF4-FFF2-40B4-BE49-F238E27FC236}">
                <a16:creationId xmlns:a16="http://schemas.microsoft.com/office/drawing/2014/main" id="{66C283AA-D799-BEA0-7EF9-89E87C92560D}"/>
              </a:ext>
            </a:extLst>
          </p:cNvPr>
          <p:cNvSpPr>
            <a:spLocks noChangeArrowheads="1"/>
          </p:cNvSpPr>
          <p:nvPr/>
        </p:nvSpPr>
        <p:spPr bwMode="auto">
          <a:xfrm>
            <a:off x="0" y="319341"/>
            <a:ext cx="12192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fr-FR" sz="2400" dirty="0">
                <a:latin typeface="Comic Sans MS" pitchFamily="66" charset="0"/>
              </a:rPr>
              <a:t>On a pour les différentes planètes du système solaire les valeurs données dans le tableau suivant avec M</a:t>
            </a:r>
            <a:r>
              <a:rPr lang="fr-FR" sz="2400" baseline="-25000" dirty="0">
                <a:latin typeface="Comic Sans MS" pitchFamily="66" charset="0"/>
              </a:rPr>
              <a:t>S</a:t>
            </a:r>
            <a:r>
              <a:rPr lang="fr-FR" sz="2400" dirty="0">
                <a:latin typeface="Comic Sans MS" pitchFamily="66" charset="0"/>
              </a:rPr>
              <a:t>=1,98.10</a:t>
            </a:r>
            <a:r>
              <a:rPr lang="fr-FR" sz="2400" baseline="30000" dirty="0">
                <a:latin typeface="Comic Sans MS" pitchFamily="66" charset="0"/>
              </a:rPr>
              <a:t>30</a:t>
            </a:r>
            <a:r>
              <a:rPr lang="fr-FR" sz="2400" dirty="0">
                <a:latin typeface="Comic Sans MS" pitchFamily="66" charset="0"/>
              </a:rPr>
              <a:t>kg.</a:t>
            </a:r>
            <a:endParaRPr kumimoji="0" lang="fr-FR" sz="1600" i="0" u="none" strike="noStrike" cap="none" normalizeH="0" baseline="0" dirty="0">
              <a:ln>
                <a:noFill/>
              </a:ln>
              <a:effectLst/>
              <a:latin typeface="Arial" pitchFamily="34" charset="0"/>
              <a:cs typeface="Arial" pitchFamily="34" charset="0"/>
            </a:endParaRPr>
          </a:p>
        </p:txBody>
      </p:sp>
      <p:graphicFrame>
        <p:nvGraphicFramePr>
          <p:cNvPr id="6" name="Tableau 5">
            <a:extLst>
              <a:ext uri="{FF2B5EF4-FFF2-40B4-BE49-F238E27FC236}">
                <a16:creationId xmlns:a16="http://schemas.microsoft.com/office/drawing/2014/main" id="{E6F159CF-314A-CAC8-A5B1-3686702706D0}"/>
              </a:ext>
            </a:extLst>
          </p:cNvPr>
          <p:cNvGraphicFramePr>
            <a:graphicFrameLocks noGrp="1"/>
          </p:cNvGraphicFramePr>
          <p:nvPr>
            <p:extLst>
              <p:ext uri="{D42A27DB-BD31-4B8C-83A1-F6EECF244321}">
                <p14:modId xmlns:p14="http://schemas.microsoft.com/office/powerpoint/2010/main" val="3483558742"/>
              </p:ext>
            </p:extLst>
          </p:nvPr>
        </p:nvGraphicFramePr>
        <p:xfrm>
          <a:off x="1703882" y="1632770"/>
          <a:ext cx="8784235" cy="3657600"/>
        </p:xfrm>
        <a:graphic>
          <a:graphicData uri="http://schemas.openxmlformats.org/drawingml/2006/table">
            <a:tbl>
              <a:tblPr firstRow="1" firstCol="1" bandRow="1"/>
              <a:tblGrid>
                <a:gridCol w="2458387">
                  <a:extLst>
                    <a:ext uri="{9D8B030D-6E8A-4147-A177-3AD203B41FA5}">
                      <a16:colId xmlns:a16="http://schemas.microsoft.com/office/drawing/2014/main" val="2065199405"/>
                    </a:ext>
                  </a:extLst>
                </a:gridCol>
                <a:gridCol w="3908142">
                  <a:extLst>
                    <a:ext uri="{9D8B030D-6E8A-4147-A177-3AD203B41FA5}">
                      <a16:colId xmlns:a16="http://schemas.microsoft.com/office/drawing/2014/main" val="3659424832"/>
                    </a:ext>
                  </a:extLst>
                </a:gridCol>
                <a:gridCol w="2417706">
                  <a:extLst>
                    <a:ext uri="{9D8B030D-6E8A-4147-A177-3AD203B41FA5}">
                      <a16:colId xmlns:a16="http://schemas.microsoft.com/office/drawing/2014/main" val="3436484447"/>
                    </a:ext>
                  </a:extLst>
                </a:gridCol>
              </a:tblGrid>
              <a:tr h="0">
                <a:tc>
                  <a:txBody>
                    <a:bodyPr/>
                    <a:lstStyle/>
                    <a:p>
                      <a:pPr algn="ctr">
                        <a:spcAft>
                          <a:spcPts val="0"/>
                        </a:spcAft>
                      </a:pPr>
                      <a:r>
                        <a:rPr lang="fr-FR" sz="2400" b="0" kern="1200" dirty="0">
                          <a:solidFill>
                            <a:schemeClr val="tx1"/>
                          </a:solidFill>
                          <a:latin typeface="Comic Sans MS" pitchFamily="66" charset="0"/>
                          <a:ea typeface="+mn-ea"/>
                          <a:cs typeface="+mn-cs"/>
                        </a:rPr>
                        <a:t>Planètes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Rayon de l'orbite</a:t>
                      </a:r>
                    </a:p>
                    <a:p>
                      <a:pPr algn="ctr">
                        <a:spcAft>
                          <a:spcPts val="0"/>
                        </a:spcAft>
                      </a:pPr>
                      <a:r>
                        <a:rPr lang="fr-FR" sz="2400" b="0" kern="1200" dirty="0">
                          <a:solidFill>
                            <a:schemeClr val="tx1"/>
                          </a:solidFill>
                          <a:latin typeface="Comic Sans MS" pitchFamily="66" charset="0"/>
                          <a:ea typeface="+mn-ea"/>
                          <a:cs typeface="+mn-cs"/>
                        </a:rPr>
                        <a:t>r (x 10</a:t>
                      </a:r>
                      <a:r>
                        <a:rPr lang="fr-FR" sz="2400" b="0" kern="1200" baseline="30000" dirty="0">
                          <a:solidFill>
                            <a:schemeClr val="tx1"/>
                          </a:solidFill>
                          <a:latin typeface="Comic Sans MS" pitchFamily="66" charset="0"/>
                          <a:ea typeface="+mn-ea"/>
                          <a:cs typeface="+mn-cs"/>
                        </a:rPr>
                        <a:t>6</a:t>
                      </a:r>
                      <a:r>
                        <a:rPr lang="fr-FR" sz="2400" b="0" kern="1200" dirty="0">
                          <a:solidFill>
                            <a:schemeClr val="tx1"/>
                          </a:solidFill>
                          <a:latin typeface="Comic Sans MS" pitchFamily="66" charset="0"/>
                          <a:ea typeface="+mn-ea"/>
                          <a:cs typeface="+mn-cs"/>
                        </a:rPr>
                        <a:t>km)</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Vitesse moyenne</a:t>
                      </a:r>
                    </a:p>
                    <a:p>
                      <a:pPr algn="ctr">
                        <a:spcAft>
                          <a:spcPts val="0"/>
                        </a:spcAft>
                      </a:pPr>
                      <a:r>
                        <a:rPr lang="fr-FR" sz="2400" b="0" kern="1200" dirty="0">
                          <a:solidFill>
                            <a:schemeClr val="tx1"/>
                          </a:solidFill>
                          <a:latin typeface="Comic Sans MS" pitchFamily="66" charset="0"/>
                          <a:ea typeface="+mn-ea"/>
                          <a:cs typeface="+mn-cs"/>
                        </a:rPr>
                        <a:t>V (km/s)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7358249"/>
                  </a:ext>
                </a:extLst>
              </a:tr>
              <a:tr h="0">
                <a:tc>
                  <a:txBody>
                    <a:bodyPr/>
                    <a:lstStyle/>
                    <a:p>
                      <a:pPr algn="ctr">
                        <a:spcAft>
                          <a:spcPts val="0"/>
                        </a:spcAft>
                      </a:pPr>
                      <a:r>
                        <a:rPr lang="fr-FR" sz="2400" b="0" kern="1200">
                          <a:solidFill>
                            <a:schemeClr val="tx1"/>
                          </a:solidFill>
                          <a:latin typeface="Comic Sans MS" pitchFamily="66" charset="0"/>
                          <a:ea typeface="+mn-ea"/>
                          <a:cs typeface="+mn-cs"/>
                        </a:rPr>
                        <a:t>Mercure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57,9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a:solidFill>
                            <a:schemeClr val="tx1"/>
                          </a:solidFill>
                          <a:latin typeface="Comic Sans MS" pitchFamily="66" charset="0"/>
                          <a:ea typeface="+mn-ea"/>
                          <a:cs typeface="+mn-cs"/>
                        </a:rPr>
                        <a:t>47,8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7299370"/>
                  </a:ext>
                </a:extLst>
              </a:tr>
              <a:tr h="0">
                <a:tc>
                  <a:txBody>
                    <a:bodyPr/>
                    <a:lstStyle/>
                    <a:p>
                      <a:pPr algn="ctr">
                        <a:spcAft>
                          <a:spcPts val="0"/>
                        </a:spcAft>
                      </a:pPr>
                      <a:r>
                        <a:rPr lang="fr-FR" sz="2400" b="0" kern="1200">
                          <a:solidFill>
                            <a:schemeClr val="tx1"/>
                          </a:solidFill>
                          <a:latin typeface="Comic Sans MS" pitchFamily="66" charset="0"/>
                          <a:ea typeface="+mn-ea"/>
                          <a:cs typeface="+mn-cs"/>
                        </a:rPr>
                        <a:t>Vénus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108,3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a:solidFill>
                            <a:schemeClr val="tx1"/>
                          </a:solidFill>
                          <a:latin typeface="Comic Sans MS" pitchFamily="66" charset="0"/>
                          <a:ea typeface="+mn-ea"/>
                          <a:cs typeface="+mn-cs"/>
                        </a:rPr>
                        <a:t>34,9</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0096089"/>
                  </a:ext>
                </a:extLst>
              </a:tr>
              <a:tr h="0">
                <a:tc>
                  <a:txBody>
                    <a:bodyPr/>
                    <a:lstStyle/>
                    <a:p>
                      <a:pPr algn="ctr">
                        <a:spcAft>
                          <a:spcPts val="0"/>
                        </a:spcAft>
                      </a:pPr>
                      <a:r>
                        <a:rPr lang="fr-FR" sz="2400" b="0" kern="1200">
                          <a:solidFill>
                            <a:schemeClr val="tx1"/>
                          </a:solidFill>
                          <a:latin typeface="Comic Sans MS" pitchFamily="66" charset="0"/>
                          <a:ea typeface="+mn-ea"/>
                          <a:cs typeface="+mn-cs"/>
                        </a:rPr>
                        <a:t>Terre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149,6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29,7</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8525239"/>
                  </a:ext>
                </a:extLst>
              </a:tr>
              <a:tr h="0">
                <a:tc>
                  <a:txBody>
                    <a:bodyPr/>
                    <a:lstStyle/>
                    <a:p>
                      <a:pPr algn="ctr">
                        <a:spcAft>
                          <a:spcPts val="0"/>
                        </a:spcAft>
                      </a:pPr>
                      <a:r>
                        <a:rPr lang="fr-FR" sz="2400" b="0" kern="1200">
                          <a:solidFill>
                            <a:schemeClr val="tx1"/>
                          </a:solidFill>
                          <a:latin typeface="Comic Sans MS" pitchFamily="66" charset="0"/>
                          <a:ea typeface="+mn-ea"/>
                          <a:cs typeface="+mn-cs"/>
                        </a:rPr>
                        <a:t>Mars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227,9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24,1</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4207030"/>
                  </a:ext>
                </a:extLst>
              </a:tr>
              <a:tr h="0">
                <a:tc>
                  <a:txBody>
                    <a:bodyPr/>
                    <a:lstStyle/>
                    <a:p>
                      <a:pPr algn="ctr">
                        <a:spcAft>
                          <a:spcPts val="0"/>
                        </a:spcAft>
                      </a:pPr>
                      <a:r>
                        <a:rPr lang="fr-FR" sz="2400" b="0" kern="1200">
                          <a:solidFill>
                            <a:schemeClr val="tx1"/>
                          </a:solidFill>
                          <a:latin typeface="Comic Sans MS" pitchFamily="66" charset="0"/>
                          <a:ea typeface="+mn-ea"/>
                          <a:cs typeface="+mn-cs"/>
                        </a:rPr>
                        <a:t>Jupiter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778,3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13,0</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42806389"/>
                  </a:ext>
                </a:extLst>
              </a:tr>
              <a:tr h="0">
                <a:tc>
                  <a:txBody>
                    <a:bodyPr/>
                    <a:lstStyle/>
                    <a:p>
                      <a:pPr algn="ctr">
                        <a:spcAft>
                          <a:spcPts val="0"/>
                        </a:spcAft>
                      </a:pPr>
                      <a:r>
                        <a:rPr lang="fr-FR" sz="2400" b="0" kern="1200">
                          <a:solidFill>
                            <a:schemeClr val="tx1"/>
                          </a:solidFill>
                          <a:latin typeface="Comic Sans MS" pitchFamily="66" charset="0"/>
                          <a:ea typeface="+mn-ea"/>
                          <a:cs typeface="+mn-cs"/>
                        </a:rPr>
                        <a:t>Saturne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1427,7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9,6</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3427505"/>
                  </a:ext>
                </a:extLst>
              </a:tr>
              <a:tr h="0">
                <a:tc>
                  <a:txBody>
                    <a:bodyPr/>
                    <a:lstStyle/>
                    <a:p>
                      <a:pPr algn="ctr">
                        <a:spcAft>
                          <a:spcPts val="0"/>
                        </a:spcAft>
                      </a:pPr>
                      <a:r>
                        <a:rPr lang="fr-FR" sz="2400" b="0" kern="1200">
                          <a:solidFill>
                            <a:schemeClr val="tx1"/>
                          </a:solidFill>
                          <a:latin typeface="Comic Sans MS" pitchFamily="66" charset="0"/>
                          <a:ea typeface="+mn-ea"/>
                          <a:cs typeface="+mn-cs"/>
                        </a:rPr>
                        <a:t>Uranus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a:solidFill>
                            <a:schemeClr val="tx1"/>
                          </a:solidFill>
                          <a:latin typeface="Comic Sans MS" pitchFamily="66" charset="0"/>
                          <a:ea typeface="+mn-ea"/>
                          <a:cs typeface="+mn-cs"/>
                        </a:rPr>
                        <a:t>2869,6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6,8</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1278047"/>
                  </a:ext>
                </a:extLst>
              </a:tr>
              <a:tr h="0">
                <a:tc>
                  <a:txBody>
                    <a:bodyPr/>
                    <a:lstStyle/>
                    <a:p>
                      <a:pPr algn="ctr">
                        <a:spcAft>
                          <a:spcPts val="0"/>
                        </a:spcAft>
                      </a:pPr>
                      <a:r>
                        <a:rPr lang="fr-FR" sz="2400" b="0" kern="1200">
                          <a:solidFill>
                            <a:schemeClr val="tx1"/>
                          </a:solidFill>
                          <a:latin typeface="Comic Sans MS" pitchFamily="66" charset="0"/>
                          <a:ea typeface="+mn-ea"/>
                          <a:cs typeface="+mn-cs"/>
                        </a:rPr>
                        <a:t>Neptune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a:solidFill>
                            <a:schemeClr val="tx1"/>
                          </a:solidFill>
                          <a:latin typeface="Comic Sans MS" pitchFamily="66" charset="0"/>
                          <a:ea typeface="+mn-ea"/>
                          <a:cs typeface="+mn-cs"/>
                        </a:rPr>
                        <a:t>4496,7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kern="1200" dirty="0">
                          <a:solidFill>
                            <a:schemeClr val="tx1"/>
                          </a:solidFill>
                          <a:latin typeface="Comic Sans MS" pitchFamily="66" charset="0"/>
                          <a:ea typeface="+mn-ea"/>
                          <a:cs typeface="+mn-cs"/>
                        </a:rPr>
                        <a:t>5,4</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8273282"/>
                  </a:ext>
                </a:extLst>
              </a:tr>
            </a:tbl>
          </a:graphicData>
        </a:graphic>
      </p:graphicFrame>
    </p:spTree>
    <p:extLst>
      <p:ext uri="{BB962C8B-B14F-4D97-AF65-F5344CB8AC3E}">
        <p14:creationId xmlns:p14="http://schemas.microsoft.com/office/powerpoint/2010/main" val="1870532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E181E-E4A9-16C3-649A-164A92D15C0B}"/>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16403DFF-3CDA-BB7C-AC3E-8B1A18DFEFC9}"/>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95079299-DC54-D720-2617-DFDE9BAEB9C9}"/>
              </a:ext>
            </a:extLst>
          </p:cNvPr>
          <p:cNvSpPr/>
          <p:nvPr/>
        </p:nvSpPr>
        <p:spPr>
          <a:xfrm>
            <a:off x="0" y="478225"/>
            <a:ext cx="12192000" cy="1938992"/>
          </a:xfrm>
          <a:prstGeom prst="rect">
            <a:avLst/>
          </a:prstGeom>
        </p:spPr>
        <p:txBody>
          <a:bodyPr wrap="square">
            <a:spAutoFit/>
          </a:bodyPr>
          <a:lstStyle/>
          <a:p>
            <a:pPr algn="just">
              <a:spcAft>
                <a:spcPts val="0"/>
              </a:spcAft>
            </a:pPr>
            <a:r>
              <a:rPr lang="fr-FR" sz="2400" dirty="0">
                <a:latin typeface="Comic Sans MS" pitchFamily="66" charset="0"/>
              </a:rPr>
              <a:t>On veut calculer la vitesse orbitale de la Lune.</a:t>
            </a:r>
          </a:p>
          <a:p>
            <a:pPr algn="just">
              <a:spcAft>
                <a:spcPts val="0"/>
              </a:spcAft>
            </a:pPr>
            <a:endParaRPr lang="fr-FR" sz="2400" dirty="0">
              <a:latin typeface="Comic Sans MS" pitchFamily="66" charset="0"/>
            </a:endParaRPr>
          </a:p>
          <a:p>
            <a:pPr algn="ctr">
              <a:spcAft>
                <a:spcPts val="0"/>
              </a:spcAft>
            </a:pPr>
            <a:r>
              <a:rPr lang="fr-FR" sz="2400" i="1" dirty="0">
                <a:latin typeface="Comic Sans MS" pitchFamily="66" charset="0"/>
              </a:rPr>
              <a:t>Données</a:t>
            </a:r>
          </a:p>
          <a:p>
            <a:pPr algn="ctr">
              <a:spcAft>
                <a:spcPts val="0"/>
              </a:spcAft>
            </a:pPr>
            <a:r>
              <a:rPr lang="fr-FR" sz="2400" i="1" dirty="0">
                <a:latin typeface="Comic Sans MS" pitchFamily="66" charset="0"/>
              </a:rPr>
              <a:t>r=384000km, M</a:t>
            </a:r>
            <a:r>
              <a:rPr lang="fr-FR" sz="2400" i="1" baseline="-25000" dirty="0">
                <a:latin typeface="Comic Sans MS" pitchFamily="66" charset="0"/>
              </a:rPr>
              <a:t>S</a:t>
            </a:r>
            <a:r>
              <a:rPr lang="fr-FR" sz="2400" i="1" dirty="0">
                <a:latin typeface="Comic Sans MS" pitchFamily="66" charset="0"/>
              </a:rPr>
              <a:t>=1,98.10</a:t>
            </a:r>
            <a:r>
              <a:rPr lang="fr-FR" sz="2400" i="1" baseline="30000" dirty="0">
                <a:latin typeface="Comic Sans MS" pitchFamily="66" charset="0"/>
              </a:rPr>
              <a:t>30</a:t>
            </a:r>
            <a:r>
              <a:rPr lang="fr-FR" sz="2400" i="1" dirty="0">
                <a:latin typeface="Comic Sans MS" pitchFamily="66" charset="0"/>
              </a:rPr>
              <a:t>kg, M</a:t>
            </a:r>
            <a:r>
              <a:rPr lang="fr-FR" sz="2400" i="1" baseline="-25000" dirty="0">
                <a:latin typeface="Comic Sans MS" pitchFamily="66" charset="0"/>
              </a:rPr>
              <a:t>T</a:t>
            </a:r>
            <a:r>
              <a:rPr lang="fr-FR" sz="2400" i="1" dirty="0">
                <a:latin typeface="Comic Sans MS" pitchFamily="66" charset="0"/>
              </a:rPr>
              <a:t>=5,98.10</a:t>
            </a:r>
            <a:r>
              <a:rPr lang="fr-FR" sz="2400" i="1" baseline="30000" dirty="0">
                <a:latin typeface="Comic Sans MS" pitchFamily="66" charset="0"/>
              </a:rPr>
              <a:t>24</a:t>
            </a:r>
            <a:r>
              <a:rPr lang="fr-FR" sz="2400" i="1" dirty="0">
                <a:latin typeface="Comic Sans MS" pitchFamily="66" charset="0"/>
              </a:rPr>
              <a:t>kg</a:t>
            </a:r>
          </a:p>
          <a:p>
            <a:pPr algn="just">
              <a:spcAft>
                <a:spcPts val="0"/>
              </a:spcAft>
            </a:pPr>
            <a:endParaRPr lang="fr-FR" sz="2400" dirty="0">
              <a:latin typeface="Comic Sans MS" pitchFamily="66" charset="0"/>
            </a:endParaRPr>
          </a:p>
        </p:txBody>
      </p:sp>
      <mc:AlternateContent xmlns:mc="http://schemas.openxmlformats.org/markup-compatibility/2006">
        <mc:Choice xmlns:a14="http://schemas.microsoft.com/office/drawing/2010/main" Requires="a14">
          <p:sp>
            <p:nvSpPr>
              <p:cNvPr id="3" name="Rectangle 2">
                <a:extLst>
                  <a:ext uri="{FF2B5EF4-FFF2-40B4-BE49-F238E27FC236}">
                    <a16:creationId xmlns:a16="http://schemas.microsoft.com/office/drawing/2014/main" id="{A1F37D0A-E88B-8E72-ADAD-0E02352699D5}"/>
                  </a:ext>
                </a:extLst>
              </p:cNvPr>
              <p:cNvSpPr/>
              <p:nvPr/>
            </p:nvSpPr>
            <p:spPr>
              <a:xfrm>
                <a:off x="1310815" y="2546515"/>
                <a:ext cx="9570369" cy="176497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m:rPr>
                          <m:nor/>
                        </m:rPr>
                        <a:rPr lang="en-US" sz="3600" b="1" smtClean="0">
                          <a:solidFill>
                            <a:schemeClr val="tx1"/>
                          </a:solidFill>
                          <a:latin typeface="Comic Sans MS"/>
                          <a:ea typeface="Times New Roman"/>
                          <a:cs typeface="Times New Roman"/>
                        </a:rPr>
                        <m:t>v</m:t>
                      </m:r>
                      <m:r>
                        <m:rPr>
                          <m:nor/>
                        </m:rPr>
                        <a:rPr lang="en-US" sz="3600" b="1" smtClean="0">
                          <a:solidFill>
                            <a:schemeClr val="tx1"/>
                          </a:solidFill>
                          <a:latin typeface="Comic Sans MS"/>
                          <a:ea typeface="Times New Roman"/>
                          <a:cs typeface="Times New Roman"/>
                        </a:rPr>
                        <m:t> =</m:t>
                      </m:r>
                      <m:rad>
                        <m:radPr>
                          <m:degHide m:val="on"/>
                          <m:ctrlPr>
                            <a:rPr lang="fr-FR" sz="3600" b="1" i="1">
                              <a:solidFill>
                                <a:schemeClr val="tx1"/>
                              </a:solidFill>
                              <a:effectLst/>
                              <a:latin typeface="Cambria Math" panose="02040503050406030204" pitchFamily="18" charset="0"/>
                            </a:rPr>
                          </m:ctrlPr>
                        </m:radPr>
                        <m:deg/>
                        <m:e>
                          <m:f>
                            <m:fPr>
                              <m:ctrlPr>
                                <a:rPr lang="fr-FR" sz="3600" b="1" i="1">
                                  <a:solidFill>
                                    <a:schemeClr val="tx1"/>
                                  </a:solidFill>
                                  <a:effectLst/>
                                  <a:latin typeface="Cambria Math" panose="02040503050406030204" pitchFamily="18" charset="0"/>
                                </a:rPr>
                              </m:ctrlPr>
                            </m:fPr>
                            <m:num>
                              <m:r>
                                <m:rPr>
                                  <m:nor/>
                                </m:rPr>
                                <a:rPr lang="en-US" sz="3600" b="1">
                                  <a:solidFill>
                                    <a:schemeClr val="tx1"/>
                                  </a:solidFill>
                                  <a:effectLst/>
                                  <a:latin typeface="Comic Sans MS"/>
                                  <a:ea typeface="Times New Roman"/>
                                  <a:cs typeface="Times New Roman"/>
                                </a:rPr>
                                <m:t>G</m:t>
                              </m:r>
                              <m:r>
                                <m:rPr>
                                  <m:nor/>
                                </m:rPr>
                                <a:rPr lang="en-US" sz="3600" b="1">
                                  <a:solidFill>
                                    <a:schemeClr val="tx1"/>
                                  </a:solidFill>
                                  <a:effectLst/>
                                  <a:latin typeface="Comic Sans MS"/>
                                  <a:ea typeface="Times New Roman"/>
                                  <a:cs typeface="Times New Roman"/>
                                </a:rPr>
                                <m:t>.</m:t>
                              </m:r>
                              <m:sSub>
                                <m:sSubPr>
                                  <m:ctrlPr>
                                    <a:rPr lang="fr-FR" sz="3600" b="1" i="1">
                                      <a:solidFill>
                                        <a:schemeClr val="tx1"/>
                                      </a:solidFill>
                                      <a:effectLst/>
                                      <a:latin typeface="Cambria Math" panose="02040503050406030204" pitchFamily="18" charset="0"/>
                                    </a:rPr>
                                  </m:ctrlPr>
                                </m:sSubPr>
                                <m:e>
                                  <m:r>
                                    <m:rPr>
                                      <m:nor/>
                                    </m:rPr>
                                    <a:rPr lang="en-US" sz="3600" b="1">
                                      <a:solidFill>
                                        <a:schemeClr val="tx1"/>
                                      </a:solidFill>
                                      <a:effectLst/>
                                      <a:latin typeface="Comic Sans MS"/>
                                      <a:ea typeface="Times New Roman"/>
                                      <a:cs typeface="Times New Roman"/>
                                    </a:rPr>
                                    <m:t>M</m:t>
                                  </m:r>
                                </m:e>
                                <m:sub>
                                  <m:r>
                                    <m:rPr>
                                      <m:nor/>
                                    </m:rPr>
                                    <a:rPr lang="en-US" sz="3600" b="1">
                                      <a:solidFill>
                                        <a:schemeClr val="tx1"/>
                                      </a:solidFill>
                                      <a:effectLst/>
                                      <a:latin typeface="Comic Sans MS"/>
                                      <a:ea typeface="Times New Roman"/>
                                      <a:cs typeface="Times New Roman"/>
                                    </a:rPr>
                                    <m:t>T</m:t>
                                  </m:r>
                                </m:sub>
                              </m:sSub>
                            </m:num>
                            <m:den>
                              <m:r>
                                <m:rPr>
                                  <m:nor/>
                                </m:rPr>
                                <a:rPr lang="en-US" sz="3600" b="1">
                                  <a:solidFill>
                                    <a:schemeClr val="tx1"/>
                                  </a:solidFill>
                                  <a:effectLst/>
                                  <a:latin typeface="Comic Sans MS"/>
                                  <a:ea typeface="Times New Roman"/>
                                  <a:cs typeface="Times New Roman"/>
                                </a:rPr>
                                <m:t>r</m:t>
                              </m:r>
                            </m:den>
                          </m:f>
                        </m:e>
                      </m:rad>
                      <m:r>
                        <m:rPr>
                          <m:nor/>
                        </m:rPr>
                        <a:rPr lang="en-US" sz="3600" b="1">
                          <a:solidFill>
                            <a:schemeClr val="tx1"/>
                          </a:solidFill>
                          <a:effectLst/>
                          <a:latin typeface="Comic Sans MS"/>
                          <a:ea typeface="Times New Roman"/>
                          <a:cs typeface="Times New Roman"/>
                        </a:rPr>
                        <m:t> =</m:t>
                      </m:r>
                      <m:rad>
                        <m:radPr>
                          <m:degHide m:val="on"/>
                          <m:ctrlPr>
                            <a:rPr lang="fr-FR" sz="3600" b="1" i="1">
                              <a:solidFill>
                                <a:schemeClr val="tx1"/>
                              </a:solidFill>
                              <a:effectLst/>
                              <a:latin typeface="Cambria Math" panose="02040503050406030204" pitchFamily="18" charset="0"/>
                            </a:rPr>
                          </m:ctrlPr>
                        </m:radPr>
                        <m:deg/>
                        <m:e>
                          <m:f>
                            <m:fPr>
                              <m:ctrlPr>
                                <a:rPr lang="fr-FR" sz="3600" b="1" i="1">
                                  <a:solidFill>
                                    <a:schemeClr val="tx1"/>
                                  </a:solidFill>
                                  <a:effectLst/>
                                  <a:latin typeface="Cambria Math" panose="02040503050406030204" pitchFamily="18" charset="0"/>
                                </a:rPr>
                              </m:ctrlPr>
                            </m:fPr>
                            <m:num>
                              <m:r>
                                <m:rPr>
                                  <m:nor/>
                                </m:rPr>
                                <a:rPr lang="en-US" sz="3600" b="1">
                                  <a:solidFill>
                                    <a:schemeClr val="tx1"/>
                                  </a:solidFill>
                                  <a:effectLst/>
                                  <a:latin typeface="Comic Sans MS"/>
                                  <a:ea typeface="Times New Roman"/>
                                  <a:cs typeface="Times New Roman"/>
                                </a:rPr>
                                <m:t>6,67.</m:t>
                              </m:r>
                              <m:sSup>
                                <m:sSupPr>
                                  <m:ctrlPr>
                                    <a:rPr lang="fr-FR" sz="3600" b="1" i="1">
                                      <a:solidFill>
                                        <a:schemeClr val="tx1"/>
                                      </a:solidFill>
                                      <a:effectLst/>
                                      <a:latin typeface="Cambria Math" panose="02040503050406030204" pitchFamily="18" charset="0"/>
                                    </a:rPr>
                                  </m:ctrlPr>
                                </m:sSupPr>
                                <m:e>
                                  <m:r>
                                    <m:rPr>
                                      <m:nor/>
                                    </m:rPr>
                                    <a:rPr lang="en-US" sz="3600" b="1">
                                      <a:solidFill>
                                        <a:schemeClr val="tx1"/>
                                      </a:solidFill>
                                      <a:effectLst/>
                                      <a:latin typeface="Comic Sans MS"/>
                                      <a:ea typeface="Times New Roman"/>
                                      <a:cs typeface="Times New Roman"/>
                                    </a:rPr>
                                    <m:t>10</m:t>
                                  </m:r>
                                </m:e>
                                <m:sup>
                                  <m:r>
                                    <m:rPr>
                                      <m:nor/>
                                    </m:rPr>
                                    <a:rPr lang="en-US" sz="3600" b="1" i="1">
                                      <a:solidFill>
                                        <a:schemeClr val="tx1"/>
                                      </a:solidFill>
                                      <a:effectLst/>
                                      <a:latin typeface="Comic Sans MS"/>
                                      <a:ea typeface="Times New Roman"/>
                                      <a:cs typeface="Times New Roman"/>
                                    </a:rPr>
                                    <m:t>−</m:t>
                                  </m:r>
                                  <m:r>
                                    <m:rPr>
                                      <m:nor/>
                                    </m:rPr>
                                    <a:rPr lang="en-US" sz="3600" b="1">
                                      <a:solidFill>
                                        <a:schemeClr val="tx1"/>
                                      </a:solidFill>
                                      <a:effectLst/>
                                      <a:latin typeface="Comic Sans MS"/>
                                      <a:ea typeface="Times New Roman"/>
                                      <a:cs typeface="Times New Roman"/>
                                    </a:rPr>
                                    <m:t>11</m:t>
                                  </m:r>
                                </m:sup>
                              </m:sSup>
                              <m:r>
                                <m:rPr>
                                  <m:nor/>
                                </m:rPr>
                                <a:rPr lang="en-US" sz="3600" b="1">
                                  <a:solidFill>
                                    <a:schemeClr val="tx1"/>
                                  </a:solidFill>
                                  <a:effectLst/>
                                  <a:latin typeface="Comic Sans MS"/>
                                  <a:ea typeface="Times New Roman"/>
                                  <a:cs typeface="Times New Roman"/>
                                </a:rPr>
                                <m:t> </m:t>
                              </m:r>
                              <m:r>
                                <m:rPr>
                                  <m:nor/>
                                </m:rPr>
                                <a:rPr lang="en-US" sz="3600" b="1">
                                  <a:solidFill>
                                    <a:schemeClr val="tx1"/>
                                  </a:solidFill>
                                  <a:effectLst/>
                                  <a:latin typeface="Comic Sans MS"/>
                                  <a:ea typeface="Times New Roman"/>
                                  <a:cs typeface="Times New Roman"/>
                                </a:rPr>
                                <m:t>×</m:t>
                              </m:r>
                              <m:r>
                                <m:rPr>
                                  <m:nor/>
                                </m:rPr>
                                <a:rPr lang="en-US" sz="3600" b="1">
                                  <a:solidFill>
                                    <a:schemeClr val="tx1"/>
                                  </a:solidFill>
                                  <a:effectLst/>
                                  <a:latin typeface="Comic Sans MS"/>
                                  <a:ea typeface="Times New Roman"/>
                                  <a:cs typeface="Times New Roman"/>
                                </a:rPr>
                                <m:t> 5,98.</m:t>
                              </m:r>
                              <m:sSup>
                                <m:sSupPr>
                                  <m:ctrlPr>
                                    <a:rPr lang="fr-FR" sz="3600" b="1" i="1">
                                      <a:solidFill>
                                        <a:schemeClr val="tx1"/>
                                      </a:solidFill>
                                      <a:effectLst/>
                                      <a:latin typeface="Cambria Math" panose="02040503050406030204" pitchFamily="18" charset="0"/>
                                    </a:rPr>
                                  </m:ctrlPr>
                                </m:sSupPr>
                                <m:e>
                                  <m:r>
                                    <m:rPr>
                                      <m:nor/>
                                    </m:rPr>
                                    <a:rPr lang="en-US" sz="3600" b="1">
                                      <a:solidFill>
                                        <a:schemeClr val="tx1"/>
                                      </a:solidFill>
                                      <a:effectLst/>
                                      <a:latin typeface="Comic Sans MS"/>
                                      <a:ea typeface="Times New Roman"/>
                                      <a:cs typeface="Times New Roman"/>
                                    </a:rPr>
                                    <m:t>10</m:t>
                                  </m:r>
                                </m:e>
                                <m:sup>
                                  <m:r>
                                    <m:rPr>
                                      <m:nor/>
                                    </m:rPr>
                                    <a:rPr lang="en-US" sz="3600" b="1">
                                      <a:solidFill>
                                        <a:schemeClr val="tx1"/>
                                      </a:solidFill>
                                      <a:effectLst/>
                                      <a:latin typeface="Comic Sans MS"/>
                                      <a:ea typeface="Times New Roman"/>
                                      <a:cs typeface="Times New Roman"/>
                                    </a:rPr>
                                    <m:t>24</m:t>
                                  </m:r>
                                </m:sup>
                              </m:sSup>
                            </m:num>
                            <m:den>
                              <m:r>
                                <m:rPr>
                                  <m:nor/>
                                </m:rPr>
                                <a:rPr lang="en-US" sz="3600" b="1">
                                  <a:solidFill>
                                    <a:schemeClr val="tx1"/>
                                  </a:solidFill>
                                  <a:effectLst/>
                                  <a:latin typeface="Comic Sans MS"/>
                                  <a:ea typeface="Times New Roman"/>
                                  <a:cs typeface="Times New Roman"/>
                                </a:rPr>
                                <m:t>3,84.</m:t>
                              </m:r>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10</m:t>
                                  </m:r>
                                </m:e>
                                <m:sup>
                                  <m:r>
                                    <m:rPr>
                                      <m:nor/>
                                    </m:rPr>
                                    <a:rPr lang="fr-FR" sz="3600" b="1">
                                      <a:solidFill>
                                        <a:schemeClr val="tx1"/>
                                      </a:solidFill>
                                      <a:effectLst/>
                                      <a:latin typeface="Comic Sans MS"/>
                                      <a:ea typeface="Times New Roman"/>
                                      <a:cs typeface="Times New Roman"/>
                                    </a:rPr>
                                    <m:t>8</m:t>
                                  </m:r>
                                </m:sup>
                              </m:sSup>
                            </m:den>
                          </m:f>
                        </m:e>
                      </m:rad>
                    </m:oMath>
                  </m:oMathPara>
                </a14:m>
                <a:endParaRPr lang="fr-FR" sz="3600" dirty="0">
                  <a:solidFill>
                    <a:schemeClr val="tx1"/>
                  </a:solidFill>
                </a:endParaRPr>
              </a:p>
            </p:txBody>
          </p:sp>
        </mc:Choice>
        <mc:Fallback>
          <p:sp>
            <p:nvSpPr>
              <p:cNvPr id="3" name="Rectangle 2">
                <a:extLst>
                  <a:ext uri="{FF2B5EF4-FFF2-40B4-BE49-F238E27FC236}">
                    <a16:creationId xmlns:a16="http://schemas.microsoft.com/office/drawing/2014/main" id="{A1F37D0A-E88B-8E72-ADAD-0E02352699D5}"/>
                  </a:ext>
                </a:extLst>
              </p:cNvPr>
              <p:cNvSpPr>
                <a:spLocks noRot="1" noChangeAspect="1" noMove="1" noResize="1" noEditPoints="1" noAdjustHandles="1" noChangeArrowheads="1" noChangeShapeType="1" noTextEdit="1"/>
              </p:cNvSpPr>
              <p:nvPr/>
            </p:nvSpPr>
            <p:spPr>
              <a:xfrm>
                <a:off x="1310815" y="2546515"/>
                <a:ext cx="9570369" cy="1764970"/>
              </a:xfrm>
              <a:prstGeom prst="rect">
                <a:avLst/>
              </a:prstGeom>
              <a:blipFill>
                <a:blip r:embed="rId2"/>
                <a:stretch>
                  <a:fillRect/>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4" name="Rectangle 3">
                <a:extLst>
                  <a:ext uri="{FF2B5EF4-FFF2-40B4-BE49-F238E27FC236}">
                    <a16:creationId xmlns:a16="http://schemas.microsoft.com/office/drawing/2014/main" id="{8F0178AE-CAC6-5BBA-5870-872987DF6146}"/>
                  </a:ext>
                </a:extLst>
              </p:cNvPr>
              <p:cNvSpPr/>
              <p:nvPr/>
            </p:nvSpPr>
            <p:spPr>
              <a:xfrm>
                <a:off x="4222228" y="5003443"/>
                <a:ext cx="3747541" cy="78309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m:rPr>
                          <m:nor/>
                        </m:rPr>
                        <a:rPr lang="en-US" sz="3600" b="1" smtClean="0">
                          <a:solidFill>
                            <a:schemeClr val="tx1"/>
                          </a:solidFill>
                          <a:latin typeface="Comic Sans MS"/>
                          <a:ea typeface="Times New Roman"/>
                          <a:cs typeface="Times New Roman"/>
                        </a:rPr>
                        <m:t>v</m:t>
                      </m:r>
                      <m:r>
                        <m:rPr>
                          <m:nor/>
                        </m:rPr>
                        <a:rPr lang="en-US" sz="3600" b="1" smtClean="0">
                          <a:solidFill>
                            <a:schemeClr val="tx1"/>
                          </a:solidFill>
                          <a:latin typeface="Comic Sans MS"/>
                          <a:ea typeface="Times New Roman"/>
                          <a:cs typeface="Times New Roman"/>
                        </a:rPr>
                        <m:t> = 1,02</m:t>
                      </m:r>
                      <m:r>
                        <m:rPr>
                          <m:nor/>
                        </m:rPr>
                        <a:rPr lang="en-US" sz="3600" b="1" smtClean="0">
                          <a:solidFill>
                            <a:schemeClr val="tx1"/>
                          </a:solidFill>
                          <a:effectLst/>
                          <a:latin typeface="Comic Sans MS"/>
                          <a:ea typeface="Times New Roman"/>
                          <a:cs typeface="Times New Roman"/>
                        </a:rPr>
                        <m:t>km</m:t>
                      </m:r>
                      <m:r>
                        <m:rPr>
                          <m:nor/>
                        </m:rPr>
                        <a:rPr lang="en-US" sz="3600" b="1" smtClean="0">
                          <a:solidFill>
                            <a:schemeClr val="tx1"/>
                          </a:solidFill>
                          <a:effectLst/>
                          <a:latin typeface="Comic Sans MS"/>
                          <a:ea typeface="Times New Roman"/>
                          <a:cs typeface="Times New Roman"/>
                        </a:rPr>
                        <m:t>.</m:t>
                      </m:r>
                      <m:sSup>
                        <m:sSupPr>
                          <m:ctrlPr>
                            <a:rPr lang="fr-FR" sz="3600" b="1" i="1">
                              <a:solidFill>
                                <a:schemeClr val="tx1"/>
                              </a:solidFill>
                              <a:effectLst/>
                              <a:latin typeface="Cambria Math" panose="02040503050406030204" pitchFamily="18" charset="0"/>
                            </a:rPr>
                          </m:ctrlPr>
                        </m:sSupPr>
                        <m:e>
                          <m:r>
                            <m:rPr>
                              <m:nor/>
                            </m:rPr>
                            <a:rPr lang="en-US" sz="3600" b="1">
                              <a:solidFill>
                                <a:schemeClr val="tx1"/>
                              </a:solidFill>
                              <a:effectLst/>
                              <a:latin typeface="Comic Sans MS"/>
                              <a:ea typeface="Times New Roman"/>
                              <a:cs typeface="Times New Roman"/>
                            </a:rPr>
                            <m:t>s</m:t>
                          </m:r>
                        </m:e>
                        <m:sup>
                          <m:r>
                            <m:rPr>
                              <m:nor/>
                            </m:rPr>
                            <a:rPr lang="en-US" sz="3600" b="1" i="1">
                              <a:solidFill>
                                <a:schemeClr val="tx1"/>
                              </a:solidFill>
                              <a:effectLst/>
                              <a:latin typeface="Comic Sans MS"/>
                              <a:ea typeface="Times New Roman"/>
                              <a:cs typeface="Times New Roman"/>
                            </a:rPr>
                            <m:t>−</m:t>
                          </m:r>
                          <m:r>
                            <m:rPr>
                              <m:nor/>
                            </m:rPr>
                            <a:rPr lang="en-US" sz="3600" b="1">
                              <a:solidFill>
                                <a:schemeClr val="tx1"/>
                              </a:solidFill>
                              <a:effectLst/>
                              <a:latin typeface="Comic Sans MS"/>
                              <a:ea typeface="Times New Roman"/>
                              <a:cs typeface="Times New Roman"/>
                            </a:rPr>
                            <m:t>1</m:t>
                          </m:r>
                        </m:sup>
                      </m:sSup>
                    </m:oMath>
                  </m:oMathPara>
                </a14:m>
                <a:endParaRPr lang="fr-FR" sz="3600" dirty="0">
                  <a:solidFill>
                    <a:schemeClr val="tx1"/>
                  </a:solidFill>
                </a:endParaRPr>
              </a:p>
            </p:txBody>
          </p:sp>
        </mc:Choice>
        <mc:Fallback>
          <p:sp>
            <p:nvSpPr>
              <p:cNvPr id="4" name="Rectangle 3">
                <a:extLst>
                  <a:ext uri="{FF2B5EF4-FFF2-40B4-BE49-F238E27FC236}">
                    <a16:creationId xmlns:a16="http://schemas.microsoft.com/office/drawing/2014/main" id="{8F0178AE-CAC6-5BBA-5870-872987DF6146}"/>
                  </a:ext>
                </a:extLst>
              </p:cNvPr>
              <p:cNvSpPr>
                <a:spLocks noRot="1" noChangeAspect="1" noMove="1" noResize="1" noEditPoints="1" noAdjustHandles="1" noChangeArrowheads="1" noChangeShapeType="1" noTextEdit="1"/>
              </p:cNvSpPr>
              <p:nvPr/>
            </p:nvSpPr>
            <p:spPr>
              <a:xfrm>
                <a:off x="4222228" y="5003443"/>
                <a:ext cx="3747541" cy="783099"/>
              </a:xfrm>
              <a:prstGeom prst="rect">
                <a:avLst/>
              </a:prstGeom>
              <a:blipFill>
                <a:blip r:embed="rId3"/>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1984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circle(in)">
                                      <p:cBhvr>
                                        <p:cTn id="21" dur="2000"/>
                                        <p:tgtEl>
                                          <p:spTgt spid="3"/>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circle(in)">
                                      <p:cBhvr>
                                        <p:cTn id="2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31D27-5C0B-04E1-3DAE-5A38353D3452}"/>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737F2C79-2DB9-310B-D9C9-0DFFB2EF5752}"/>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grpSp>
        <p:nvGrpSpPr>
          <p:cNvPr id="2" name="Groupe 1">
            <a:extLst>
              <a:ext uri="{FF2B5EF4-FFF2-40B4-BE49-F238E27FC236}">
                <a16:creationId xmlns:a16="http://schemas.microsoft.com/office/drawing/2014/main" id="{91F6F1EB-7FE2-462E-FF46-23C24B4F5F85}"/>
              </a:ext>
            </a:extLst>
          </p:cNvPr>
          <p:cNvGrpSpPr/>
          <p:nvPr/>
        </p:nvGrpSpPr>
        <p:grpSpPr>
          <a:xfrm>
            <a:off x="7819035" y="156177"/>
            <a:ext cx="4246602" cy="3799475"/>
            <a:chOff x="3922633" y="2043683"/>
            <a:chExt cx="4246602" cy="3799475"/>
          </a:xfrm>
        </p:grpSpPr>
        <p:grpSp>
          <p:nvGrpSpPr>
            <p:cNvPr id="3" name="Groupe 2">
              <a:extLst>
                <a:ext uri="{FF2B5EF4-FFF2-40B4-BE49-F238E27FC236}">
                  <a16:creationId xmlns:a16="http://schemas.microsoft.com/office/drawing/2014/main" id="{3434C78D-6025-6181-DFB2-E29332504840}"/>
                </a:ext>
              </a:extLst>
            </p:cNvPr>
            <p:cNvGrpSpPr/>
            <p:nvPr/>
          </p:nvGrpSpPr>
          <p:grpSpPr>
            <a:xfrm>
              <a:off x="3922633" y="2043683"/>
              <a:ext cx="3799475" cy="3799475"/>
              <a:chOff x="3922633" y="2043683"/>
              <a:chExt cx="3799475" cy="3799475"/>
            </a:xfrm>
          </p:grpSpPr>
          <p:grpSp>
            <p:nvGrpSpPr>
              <p:cNvPr id="6" name="Groupe 5">
                <a:extLst>
                  <a:ext uri="{FF2B5EF4-FFF2-40B4-BE49-F238E27FC236}">
                    <a16:creationId xmlns:a16="http://schemas.microsoft.com/office/drawing/2014/main" id="{68496B91-53C3-89F9-7804-813B80297A5A}"/>
                  </a:ext>
                </a:extLst>
              </p:cNvPr>
              <p:cNvGrpSpPr/>
              <p:nvPr/>
            </p:nvGrpSpPr>
            <p:grpSpPr>
              <a:xfrm>
                <a:off x="3922633" y="2043683"/>
                <a:ext cx="3799475" cy="3799475"/>
                <a:chOff x="3922633" y="2043683"/>
                <a:chExt cx="3799475" cy="3799475"/>
              </a:xfrm>
            </p:grpSpPr>
            <p:sp>
              <p:nvSpPr>
                <p:cNvPr id="13" name="Ellipse 12">
                  <a:extLst>
                    <a:ext uri="{FF2B5EF4-FFF2-40B4-BE49-F238E27FC236}">
                      <a16:creationId xmlns:a16="http://schemas.microsoft.com/office/drawing/2014/main" id="{3F9EA2D7-3A4A-B48C-B343-105E034DB1C3}"/>
                    </a:ext>
                  </a:extLst>
                </p:cNvPr>
                <p:cNvSpPr/>
                <p:nvPr/>
              </p:nvSpPr>
              <p:spPr bwMode="auto">
                <a:xfrm>
                  <a:off x="5385058" y="3500279"/>
                  <a:ext cx="879322" cy="879322"/>
                </a:xfrm>
                <a:prstGeom prst="ellipse">
                  <a:avLst/>
                </a:prstGeom>
                <a:solidFill>
                  <a:srgbClr val="00B0F0"/>
                </a:solidFill>
                <a:ln w="19050"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fr-FR" sz="2400" b="0" i="0" u="none" strike="noStrike" kern="0" cap="none" spc="0" normalizeH="0" baseline="0" noProof="0">
                    <a:ln>
                      <a:noFill/>
                    </a:ln>
                    <a:solidFill>
                      <a:srgbClr val="000000"/>
                    </a:solidFill>
                    <a:effectLst/>
                    <a:uLnTx/>
                    <a:uFillTx/>
                    <a:latin typeface="Times New Roman" charset="0"/>
                  </a:endParaRPr>
                </a:p>
              </p:txBody>
            </p:sp>
            <p:sp>
              <p:nvSpPr>
                <p:cNvPr id="14" name="Ellipse 13">
                  <a:extLst>
                    <a:ext uri="{FF2B5EF4-FFF2-40B4-BE49-F238E27FC236}">
                      <a16:creationId xmlns:a16="http://schemas.microsoft.com/office/drawing/2014/main" id="{C0C6A4FB-A410-95D5-E36D-C2118EEA78A8}"/>
                    </a:ext>
                  </a:extLst>
                </p:cNvPr>
                <p:cNvSpPr/>
                <p:nvPr/>
              </p:nvSpPr>
              <p:spPr bwMode="auto">
                <a:xfrm>
                  <a:off x="3922633" y="2043683"/>
                  <a:ext cx="3799475" cy="3799475"/>
                </a:xfrm>
                <a:prstGeom prst="ellipse">
                  <a:avLst/>
                </a:prstGeom>
                <a:noFill/>
                <a:ln w="222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fr-FR" sz="2400" b="0" i="0" u="none" strike="noStrike" kern="0" cap="none" spc="0" normalizeH="0" baseline="0" noProof="0">
                    <a:ln>
                      <a:noFill/>
                    </a:ln>
                    <a:solidFill>
                      <a:srgbClr val="000000"/>
                    </a:solidFill>
                    <a:effectLst/>
                    <a:uLnTx/>
                    <a:uFillTx/>
                    <a:latin typeface="Times New Roman" charset="0"/>
                  </a:endParaRPr>
                </a:p>
              </p:txBody>
            </p:sp>
            <p:cxnSp>
              <p:nvCxnSpPr>
                <p:cNvPr id="15" name="Connecteur droit 14">
                  <a:extLst>
                    <a:ext uri="{FF2B5EF4-FFF2-40B4-BE49-F238E27FC236}">
                      <a16:creationId xmlns:a16="http://schemas.microsoft.com/office/drawing/2014/main" id="{9DC1DB15-98B2-9011-00A3-4FB8520A2160}"/>
                    </a:ext>
                  </a:extLst>
                </p:cNvPr>
                <p:cNvCxnSpPr/>
                <p:nvPr/>
              </p:nvCxnSpPr>
              <p:spPr bwMode="auto">
                <a:xfrm>
                  <a:off x="5824719" y="3943421"/>
                  <a:ext cx="0" cy="436180"/>
                </a:xfrm>
                <a:prstGeom prst="line">
                  <a:avLst/>
                </a:prstGeom>
                <a:solidFill>
                  <a:srgbClr val="00CC99"/>
                </a:solidFill>
                <a:ln w="19050" cap="flat" cmpd="sng" algn="ctr">
                  <a:solidFill>
                    <a:schemeClr val="tx1"/>
                  </a:solidFill>
                  <a:prstDash val="solid"/>
                  <a:round/>
                  <a:headEnd type="none" w="med" len="med"/>
                  <a:tailEnd type="none" w="med" len="med"/>
                </a:ln>
                <a:effectLst/>
              </p:spPr>
            </p:cxnSp>
            <p:cxnSp>
              <p:nvCxnSpPr>
                <p:cNvPr id="16" name="Connecteur droit 15">
                  <a:extLst>
                    <a:ext uri="{FF2B5EF4-FFF2-40B4-BE49-F238E27FC236}">
                      <a16:creationId xmlns:a16="http://schemas.microsoft.com/office/drawing/2014/main" id="{B9365177-ADE1-B717-413F-B95C380DD0D9}"/>
                    </a:ext>
                  </a:extLst>
                </p:cNvPr>
                <p:cNvCxnSpPr>
                  <a:stCxn id="13" idx="5"/>
                  <a:endCxn id="14" idx="5"/>
                </p:cNvCxnSpPr>
                <p:nvPr/>
              </p:nvCxnSpPr>
              <p:spPr bwMode="auto">
                <a:xfrm>
                  <a:off x="6135606" y="4250827"/>
                  <a:ext cx="1030082" cy="1035911"/>
                </a:xfrm>
                <a:prstGeom prst="line">
                  <a:avLst/>
                </a:prstGeom>
                <a:solidFill>
                  <a:srgbClr val="00CC99"/>
                </a:solidFill>
                <a:ln w="19050" cap="flat" cmpd="sng" algn="ctr">
                  <a:solidFill>
                    <a:schemeClr val="tx1"/>
                  </a:solidFill>
                  <a:prstDash val="solid"/>
                  <a:round/>
                  <a:headEnd type="none" w="med" len="med"/>
                  <a:tailEnd type="none" w="med" len="med"/>
                </a:ln>
                <a:effectLst/>
              </p:spPr>
            </p:cxnSp>
            <p:sp>
              <p:nvSpPr>
                <p:cNvPr id="17" name="Ellipse 16">
                  <a:extLst>
                    <a:ext uri="{FF2B5EF4-FFF2-40B4-BE49-F238E27FC236}">
                      <a16:creationId xmlns:a16="http://schemas.microsoft.com/office/drawing/2014/main" id="{658E4F41-B200-E7E6-542C-DC74BF9B15EC}"/>
                    </a:ext>
                  </a:extLst>
                </p:cNvPr>
                <p:cNvSpPr/>
                <p:nvPr/>
              </p:nvSpPr>
              <p:spPr bwMode="auto">
                <a:xfrm>
                  <a:off x="7034937" y="5155987"/>
                  <a:ext cx="261502" cy="261502"/>
                </a:xfrm>
                <a:prstGeom prst="ellipse">
                  <a:avLst/>
                </a:prstGeom>
                <a:solidFill>
                  <a:srgbClr val="FF0000"/>
                </a:solidFill>
                <a:ln w="1905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fr-FR" sz="2400" b="0" i="0" u="none" strike="noStrike" kern="0" cap="none" spc="0" normalizeH="0" baseline="0" noProof="0">
                    <a:ln>
                      <a:noFill/>
                    </a:ln>
                    <a:solidFill>
                      <a:srgbClr val="000000"/>
                    </a:solidFill>
                    <a:effectLst/>
                    <a:uLnTx/>
                    <a:uFillTx/>
                    <a:latin typeface="Times New Roman" charset="0"/>
                  </a:endParaRPr>
                </a:p>
              </p:txBody>
            </p:sp>
            <p:sp>
              <p:nvSpPr>
                <p:cNvPr id="18" name="Ellipse 17">
                  <a:extLst>
                    <a:ext uri="{FF2B5EF4-FFF2-40B4-BE49-F238E27FC236}">
                      <a16:creationId xmlns:a16="http://schemas.microsoft.com/office/drawing/2014/main" id="{94015141-7E77-0BBE-599D-3BCA702076B0}"/>
                    </a:ext>
                  </a:extLst>
                </p:cNvPr>
                <p:cNvSpPr/>
                <p:nvPr/>
              </p:nvSpPr>
              <p:spPr bwMode="auto">
                <a:xfrm>
                  <a:off x="5799510" y="3912508"/>
                  <a:ext cx="45719" cy="45720"/>
                </a:xfrm>
                <a:prstGeom prst="ellips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fr-FR" sz="2400" b="0" i="0" u="none" strike="noStrike" kern="0" cap="none" spc="0" normalizeH="0" baseline="0" noProof="0">
                    <a:ln>
                      <a:noFill/>
                    </a:ln>
                    <a:solidFill>
                      <a:srgbClr val="000000"/>
                    </a:solidFill>
                    <a:effectLst/>
                    <a:uLnTx/>
                    <a:uFillTx/>
                    <a:latin typeface="Times New Roman" charset="0"/>
                  </a:endParaRPr>
                </a:p>
              </p:txBody>
            </p:sp>
          </p:grpSp>
          <p:grpSp>
            <p:nvGrpSpPr>
              <p:cNvPr id="7" name="Groupe 6">
                <a:extLst>
                  <a:ext uri="{FF2B5EF4-FFF2-40B4-BE49-F238E27FC236}">
                    <a16:creationId xmlns:a16="http://schemas.microsoft.com/office/drawing/2014/main" id="{1926C81A-30EA-2BBD-9940-8597EEF0B76E}"/>
                  </a:ext>
                </a:extLst>
              </p:cNvPr>
              <p:cNvGrpSpPr/>
              <p:nvPr/>
            </p:nvGrpSpPr>
            <p:grpSpPr>
              <a:xfrm>
                <a:off x="4784707" y="2982416"/>
                <a:ext cx="2867093" cy="2576847"/>
                <a:chOff x="4763575" y="2980034"/>
                <a:chExt cx="2867093" cy="2576847"/>
              </a:xfrm>
            </p:grpSpPr>
            <p:sp>
              <p:nvSpPr>
                <p:cNvPr id="8" name="ZoneTexte 7">
                  <a:extLst>
                    <a:ext uri="{FF2B5EF4-FFF2-40B4-BE49-F238E27FC236}">
                      <a16:creationId xmlns:a16="http://schemas.microsoft.com/office/drawing/2014/main" id="{33934699-61F8-4EBF-7D17-93018BACA846}"/>
                    </a:ext>
                  </a:extLst>
                </p:cNvPr>
                <p:cNvSpPr txBox="1"/>
                <p:nvPr/>
              </p:nvSpPr>
              <p:spPr>
                <a:xfrm>
                  <a:off x="6513487" y="4365992"/>
                  <a:ext cx="329184" cy="461665"/>
                </a:xfrm>
                <a:prstGeom prst="rect">
                  <a:avLst/>
                </a:prstGeom>
                <a:noFill/>
              </p:spPr>
              <p:txBody>
                <a:bodyPr wrap="square" rtlCol="0">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fr-FR" sz="2400" b="1" i="0" u="none" strike="noStrike" kern="0" cap="none" spc="0" normalizeH="0" baseline="0" noProof="0" dirty="0">
                      <a:ln>
                        <a:noFill/>
                      </a:ln>
                      <a:effectLst/>
                      <a:uLnTx/>
                      <a:uFillTx/>
                      <a:latin typeface="Comic Sans MS" pitchFamily="66" charset="0"/>
                    </a:rPr>
                    <a:t>h</a:t>
                  </a:r>
                </a:p>
              </p:txBody>
            </p:sp>
            <p:sp>
              <p:nvSpPr>
                <p:cNvPr id="9" name="ZoneTexte 8">
                  <a:extLst>
                    <a:ext uri="{FF2B5EF4-FFF2-40B4-BE49-F238E27FC236}">
                      <a16:creationId xmlns:a16="http://schemas.microsoft.com/office/drawing/2014/main" id="{C7CE1E80-D16D-2684-783D-3A3F5A9D5E3F}"/>
                    </a:ext>
                  </a:extLst>
                </p:cNvPr>
                <p:cNvSpPr txBox="1"/>
                <p:nvPr/>
              </p:nvSpPr>
              <p:spPr>
                <a:xfrm>
                  <a:off x="5744394" y="3667572"/>
                  <a:ext cx="585216" cy="461665"/>
                </a:xfrm>
                <a:prstGeom prst="rect">
                  <a:avLst/>
                </a:prstGeom>
                <a:noFill/>
              </p:spPr>
              <p:txBody>
                <a:bodyPr wrap="square" rtlCol="0">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fr-FR" sz="2400" b="1" i="0" u="none" strike="noStrike" kern="0" cap="none" spc="0" normalizeH="0" baseline="0" noProof="0" dirty="0">
                      <a:ln>
                        <a:noFill/>
                      </a:ln>
                      <a:effectLst/>
                      <a:uLnTx/>
                      <a:uFillTx/>
                      <a:latin typeface="Comic Sans MS" pitchFamily="66" charset="0"/>
                    </a:rPr>
                    <a:t>R</a:t>
                  </a:r>
                  <a:r>
                    <a:rPr kumimoji="0" lang="fr-FR" sz="2400" b="1" i="0" u="none" strike="noStrike" kern="0" cap="none" spc="0" normalizeH="0" baseline="-25000" noProof="0" dirty="0">
                      <a:ln>
                        <a:noFill/>
                      </a:ln>
                      <a:effectLst/>
                      <a:uLnTx/>
                      <a:uFillTx/>
                      <a:latin typeface="Comic Sans MS" pitchFamily="66" charset="0"/>
                    </a:rPr>
                    <a:t>T</a:t>
                  </a:r>
                </a:p>
              </p:txBody>
            </p:sp>
            <p:sp>
              <p:nvSpPr>
                <p:cNvPr id="10" name="ZoneTexte 9">
                  <a:extLst>
                    <a:ext uri="{FF2B5EF4-FFF2-40B4-BE49-F238E27FC236}">
                      <a16:creationId xmlns:a16="http://schemas.microsoft.com/office/drawing/2014/main" id="{A808CDF9-6E70-B2A4-CEF0-D405A0A2449D}"/>
                    </a:ext>
                  </a:extLst>
                </p:cNvPr>
                <p:cNvSpPr txBox="1"/>
                <p:nvPr/>
              </p:nvSpPr>
              <p:spPr>
                <a:xfrm>
                  <a:off x="5636645" y="2980034"/>
                  <a:ext cx="329184" cy="461665"/>
                </a:xfrm>
                <a:prstGeom prst="rect">
                  <a:avLst/>
                </a:prstGeom>
                <a:noFill/>
              </p:spPr>
              <p:txBody>
                <a:bodyPr wrap="square" rtlCol="0">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fr-FR" sz="2400" b="1" i="0" u="none" strike="noStrike" kern="0" cap="none" spc="0" normalizeH="0" baseline="0" noProof="0" dirty="0">
                      <a:ln>
                        <a:noFill/>
                      </a:ln>
                      <a:solidFill>
                        <a:srgbClr val="00B0F0"/>
                      </a:solidFill>
                      <a:effectLst/>
                      <a:uLnTx/>
                      <a:uFillTx/>
                      <a:latin typeface="Comic Sans MS" pitchFamily="66" charset="0"/>
                    </a:rPr>
                    <a:t>T</a:t>
                  </a:r>
                </a:p>
              </p:txBody>
            </p:sp>
            <p:sp>
              <p:nvSpPr>
                <p:cNvPr id="11" name="Rectangle 10">
                  <a:extLst>
                    <a:ext uri="{FF2B5EF4-FFF2-40B4-BE49-F238E27FC236}">
                      <a16:creationId xmlns:a16="http://schemas.microsoft.com/office/drawing/2014/main" id="{95CBA494-9B9B-0DB2-C1A2-C385FEA1D47E}"/>
                    </a:ext>
                  </a:extLst>
                </p:cNvPr>
                <p:cNvSpPr/>
                <p:nvPr/>
              </p:nvSpPr>
              <p:spPr>
                <a:xfrm>
                  <a:off x="7231200" y="5095216"/>
                  <a:ext cx="399468" cy="461665"/>
                </a:xfrm>
                <a:prstGeom prst="rect">
                  <a:avLst/>
                </a:prstGeom>
              </p:spPr>
              <p:txBody>
                <a:bodyPr wrap="none">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fr-FR" sz="2400" b="1" i="0" u="none" strike="noStrike" kern="0" cap="none" spc="0" normalizeH="0" baseline="0" noProof="0" dirty="0">
                      <a:ln>
                        <a:noFill/>
                      </a:ln>
                      <a:solidFill>
                        <a:srgbClr val="FF0000"/>
                      </a:solidFill>
                      <a:effectLst/>
                      <a:uLnTx/>
                      <a:uFillTx/>
                      <a:latin typeface="Comic Sans MS" pitchFamily="66" charset="0"/>
                    </a:rPr>
                    <a:t>S</a:t>
                  </a:r>
                </a:p>
              </p:txBody>
            </p:sp>
            <p:sp>
              <p:nvSpPr>
                <p:cNvPr id="12" name="ZoneTexte 11">
                  <a:extLst>
                    <a:ext uri="{FF2B5EF4-FFF2-40B4-BE49-F238E27FC236}">
                      <a16:creationId xmlns:a16="http://schemas.microsoft.com/office/drawing/2014/main" id="{9FF070C1-3E05-9776-07AC-F0CEE1C01D1A}"/>
                    </a:ext>
                  </a:extLst>
                </p:cNvPr>
                <p:cNvSpPr txBox="1"/>
                <p:nvPr/>
              </p:nvSpPr>
              <p:spPr>
                <a:xfrm>
                  <a:off x="4763575" y="3679293"/>
                  <a:ext cx="691985" cy="461665"/>
                </a:xfrm>
                <a:prstGeom prst="rect">
                  <a:avLst/>
                </a:prstGeom>
                <a:noFill/>
              </p:spPr>
              <p:txBody>
                <a:bodyPr wrap="square" rtlCol="0">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fr-FR" sz="2400" b="1" i="0" u="none" strike="noStrike" kern="0" cap="none" spc="0" normalizeH="0" baseline="0" noProof="0" dirty="0">
                      <a:ln>
                        <a:noFill/>
                      </a:ln>
                      <a:effectLst/>
                      <a:uLnTx/>
                      <a:uFillTx/>
                      <a:latin typeface="Comic Sans MS" pitchFamily="66" charset="0"/>
                    </a:rPr>
                    <a:t>M</a:t>
                  </a:r>
                  <a:r>
                    <a:rPr kumimoji="0" lang="fr-FR" sz="2400" b="1" i="0" u="none" strike="noStrike" kern="0" cap="none" spc="0" normalizeH="0" baseline="-25000" noProof="0" dirty="0">
                      <a:ln>
                        <a:noFill/>
                      </a:ln>
                      <a:effectLst/>
                      <a:uLnTx/>
                      <a:uFillTx/>
                      <a:latin typeface="Comic Sans MS" pitchFamily="66" charset="0"/>
                    </a:rPr>
                    <a:t>T</a:t>
                  </a:r>
                </a:p>
              </p:txBody>
            </p:sp>
          </p:grpSp>
        </p:grpSp>
        <p:cxnSp>
          <p:nvCxnSpPr>
            <p:cNvPr id="4" name="Connecteur droit avec flèche 3">
              <a:extLst>
                <a:ext uri="{FF2B5EF4-FFF2-40B4-BE49-F238E27FC236}">
                  <a16:creationId xmlns:a16="http://schemas.microsoft.com/office/drawing/2014/main" id="{7BE07047-BD21-C68F-176B-23BF5F5AD175}"/>
                </a:ext>
              </a:extLst>
            </p:cNvPr>
            <p:cNvCxnSpPr/>
            <p:nvPr/>
          </p:nvCxnSpPr>
          <p:spPr bwMode="auto">
            <a:xfrm flipV="1">
              <a:off x="7165688" y="4368374"/>
              <a:ext cx="835312" cy="918364"/>
            </a:xfrm>
            <a:prstGeom prst="straightConnector1">
              <a:avLst/>
            </a:prstGeom>
            <a:solidFill>
              <a:srgbClr val="00CC99"/>
            </a:solidFill>
            <a:ln w="28575" cap="flat" cmpd="sng" algn="ctr">
              <a:solidFill>
                <a:srgbClr val="00B050"/>
              </a:solidFill>
              <a:prstDash val="solid"/>
              <a:round/>
              <a:headEnd type="none" w="med" len="med"/>
              <a:tailEnd type="arrow"/>
            </a:ln>
            <a:effectLst/>
          </p:spPr>
        </p:cxnSp>
        <mc:AlternateContent xmlns:mc="http://schemas.openxmlformats.org/markup-compatibility/2006" xmlns:a14="http://schemas.microsoft.com/office/drawing/2010/main">
          <mc:Choice Requires="a14">
            <p:sp>
              <p:nvSpPr>
                <p:cNvPr id="5" name="ZoneTexte 4">
                  <a:extLst>
                    <a:ext uri="{FF2B5EF4-FFF2-40B4-BE49-F238E27FC236}">
                      <a16:creationId xmlns:a16="http://schemas.microsoft.com/office/drawing/2014/main" id="{14CA3FA3-D27D-BE3A-9D99-939AA0B6AC51}"/>
                    </a:ext>
                  </a:extLst>
                </p:cNvPr>
                <p:cNvSpPr txBox="1"/>
                <p:nvPr/>
              </p:nvSpPr>
              <p:spPr>
                <a:xfrm>
                  <a:off x="7633512" y="4557642"/>
                  <a:ext cx="535723" cy="539828"/>
                </a:xfrm>
                <a:prstGeom prst="rect">
                  <a:avLst/>
                </a:prstGeom>
                <a:noFill/>
              </p:spPr>
              <p:txBody>
                <a:bodyPr wrap="none" rtlCol="0">
                  <a:spAutoFit/>
                </a:bodyPr>
                <a:lstStyle/>
                <a:p>
                  <a:pPr marL="0" marR="0" lvl="0" indent="0" defTabSz="914400" eaLnBrk="0" fontAlgn="base" latinLnBrk="0" hangingPunct="0">
                    <a:lnSpc>
                      <a:spcPct val="100000"/>
                    </a:lnSpc>
                    <a:spcBef>
                      <a:spcPct val="0"/>
                    </a:spcBef>
                    <a:spcAft>
                      <a:spcPct val="0"/>
                    </a:spcAft>
                    <a:buClrTx/>
                    <a:buSzTx/>
                    <a:buFontTx/>
                    <a:buNone/>
                    <a:tabLst/>
                    <a:defRPr/>
                  </a:pPr>
                  <a14:m>
                    <m:oMathPara xmlns:m="http://schemas.openxmlformats.org/officeDocument/2006/math">
                      <m:oMathParaPr>
                        <m:jc m:val="centerGroup"/>
                      </m:oMathParaPr>
                      <m:oMath xmlns:m="http://schemas.openxmlformats.org/officeDocument/2006/math">
                        <m:acc>
                          <m:accPr>
                            <m:chr m:val="⃗"/>
                            <m:ctrlPr>
                              <a:rPr kumimoji="0" lang="fr-FR" sz="2400" b="1" i="1" u="none" strike="noStrike" kern="0" cap="none" spc="0" normalizeH="0" baseline="0" noProof="0" smtClean="0">
                                <a:ln>
                                  <a:noFill/>
                                </a:ln>
                                <a:solidFill>
                                  <a:srgbClr val="00B050"/>
                                </a:solidFill>
                                <a:effectLst/>
                                <a:uLnTx/>
                                <a:uFillTx/>
                                <a:latin typeface="Cambria Math" panose="02040503050406030204" pitchFamily="18" charset="0"/>
                              </a:rPr>
                            </m:ctrlPr>
                          </m:accPr>
                          <m:e>
                            <m:r>
                              <m:rPr>
                                <m:nor/>
                              </m:rPr>
                              <a:rPr kumimoji="0" lang="fr-FR" sz="2400" b="1" i="0" u="none" strike="noStrike" kern="0" cap="none" spc="0" normalizeH="0" baseline="0" noProof="0" smtClean="0">
                                <a:ln>
                                  <a:noFill/>
                                </a:ln>
                                <a:solidFill>
                                  <a:srgbClr val="00B050"/>
                                </a:solidFill>
                                <a:effectLst/>
                                <a:uLnTx/>
                                <a:uFillTx/>
                                <a:latin typeface="Comic Sans MS" pitchFamily="66" charset="0"/>
                              </a:rPr>
                              <m:t>v</m:t>
                            </m:r>
                            <m:r>
                              <m:rPr>
                                <m:nor/>
                              </m:rPr>
                              <a:rPr kumimoji="0" lang="fr-FR" sz="2400" b="1" i="0" u="none" strike="noStrike" kern="0" cap="none" spc="0" normalizeH="0" baseline="0" noProof="0" smtClean="0">
                                <a:ln>
                                  <a:noFill/>
                                </a:ln>
                                <a:solidFill>
                                  <a:srgbClr val="00B050"/>
                                </a:solidFill>
                                <a:effectLst/>
                                <a:uLnTx/>
                                <a:uFillTx/>
                                <a:latin typeface="Comic Sans MS" pitchFamily="66" charset="0"/>
                              </a:rPr>
                              <m:t>′</m:t>
                            </m:r>
                          </m:e>
                        </m:acc>
                      </m:oMath>
                    </m:oMathPara>
                  </a14:m>
                  <a:endParaRPr kumimoji="0" lang="fr-FR" sz="2400" b="1" i="0" u="none" strike="noStrike" kern="0" cap="none" spc="0" normalizeH="0" baseline="0" noProof="0" dirty="0">
                    <a:ln>
                      <a:noFill/>
                    </a:ln>
                    <a:solidFill>
                      <a:srgbClr val="00B050"/>
                    </a:solidFill>
                    <a:effectLst/>
                    <a:uLnTx/>
                    <a:uFillTx/>
                    <a:latin typeface="Comic Sans MS" pitchFamily="66" charset="0"/>
                  </a:endParaRPr>
                </a:p>
              </p:txBody>
            </p:sp>
          </mc:Choice>
          <mc:Fallback xmlns="">
            <p:sp>
              <p:nvSpPr>
                <p:cNvPr id="41" name="ZoneTexte 40"/>
                <p:cNvSpPr txBox="1">
                  <a:spLocks noRot="1" noChangeAspect="1" noMove="1" noResize="1" noEditPoints="1" noAdjustHandles="1" noChangeArrowheads="1" noChangeShapeType="1" noTextEdit="1"/>
                </p:cNvSpPr>
                <p:nvPr/>
              </p:nvSpPr>
              <p:spPr>
                <a:xfrm>
                  <a:off x="7633512" y="4557642"/>
                  <a:ext cx="535723" cy="539828"/>
                </a:xfrm>
                <a:prstGeom prst="rect">
                  <a:avLst/>
                </a:prstGeom>
                <a:blipFill rotWithShape="1">
                  <a:blip r:embed="rId5"/>
                  <a:stretch>
                    <a:fillRect/>
                  </a:stretch>
                </a:blipFill>
              </p:spPr>
              <p:txBody>
                <a:bodyPr/>
                <a:lstStyle/>
                <a:p>
                  <a:r>
                    <a:rPr lang="fr-FR">
                      <a:noFill/>
                    </a:rPr>
                    <a:t> </a:t>
                  </a:r>
                </a:p>
              </p:txBody>
            </p:sp>
          </mc:Fallback>
        </mc:AlternateContent>
      </p:grpSp>
      <p:sp>
        <p:nvSpPr>
          <p:cNvPr id="19" name="Rectangle 18">
            <a:extLst>
              <a:ext uri="{FF2B5EF4-FFF2-40B4-BE49-F238E27FC236}">
                <a16:creationId xmlns:a16="http://schemas.microsoft.com/office/drawing/2014/main" id="{2C6F9AF3-061C-744B-1FEB-2762679E5AC8}"/>
              </a:ext>
            </a:extLst>
          </p:cNvPr>
          <p:cNvSpPr/>
          <p:nvPr/>
        </p:nvSpPr>
        <p:spPr>
          <a:xfrm>
            <a:off x="0" y="729340"/>
            <a:ext cx="7517150" cy="1077218"/>
          </a:xfrm>
          <a:prstGeom prst="rect">
            <a:avLst/>
          </a:prstGeom>
        </p:spPr>
        <p:txBody>
          <a:bodyPr wrap="square">
            <a:spAutoFit/>
          </a:bodyPr>
          <a:lstStyle/>
          <a:p>
            <a:pPr algn="just">
              <a:spcAft>
                <a:spcPts val="0"/>
              </a:spcAft>
            </a:pPr>
            <a:r>
              <a:rPr lang="fr-FR" sz="2400" dirty="0">
                <a:latin typeface="Comic Sans MS" pitchFamily="66" charset="0"/>
              </a:rPr>
              <a:t>Un satellite </a:t>
            </a:r>
            <a:r>
              <a:rPr lang="fr-FR" sz="3200" dirty="0">
                <a:latin typeface="Comic Sans MS" pitchFamily="66" charset="0"/>
              </a:rPr>
              <a:t>S</a:t>
            </a:r>
            <a:r>
              <a:rPr lang="fr-FR" sz="2400" dirty="0">
                <a:latin typeface="Comic Sans MS" pitchFamily="66" charset="0"/>
              </a:rPr>
              <a:t> en orbite autour de la Terre </a:t>
            </a:r>
            <a:r>
              <a:rPr lang="fr-FR" sz="3200" dirty="0">
                <a:latin typeface="Comic Sans MS" pitchFamily="66" charset="0"/>
              </a:rPr>
              <a:t>T</a:t>
            </a:r>
            <a:r>
              <a:rPr lang="fr-FR" sz="2400" dirty="0">
                <a:latin typeface="Comic Sans MS" pitchFamily="66" charset="0"/>
              </a:rPr>
              <a:t>, à une altitude </a:t>
            </a:r>
            <a:r>
              <a:rPr lang="fr-FR" sz="3200" dirty="0">
                <a:latin typeface="Comic Sans MS" pitchFamily="66" charset="0"/>
              </a:rPr>
              <a:t>h</a:t>
            </a:r>
            <a:r>
              <a:rPr lang="fr-FR" sz="2400" dirty="0">
                <a:latin typeface="Comic Sans MS" pitchFamily="66" charset="0"/>
              </a:rPr>
              <a:t> par rapport au sol,  aura une vitesse:</a:t>
            </a:r>
          </a:p>
        </p:txBody>
      </p:sp>
      <mc:AlternateContent xmlns:mc="http://schemas.openxmlformats.org/markup-compatibility/2006">
        <mc:Choice xmlns:a14="http://schemas.microsoft.com/office/drawing/2010/main" Requires="a14">
          <p:sp>
            <p:nvSpPr>
              <p:cNvPr id="20" name="ZoneTexte 19">
                <a:extLst>
                  <a:ext uri="{FF2B5EF4-FFF2-40B4-BE49-F238E27FC236}">
                    <a16:creationId xmlns:a16="http://schemas.microsoft.com/office/drawing/2014/main" id="{75EE931B-163E-00A6-DE04-93A66ADD7708}"/>
                  </a:ext>
                </a:extLst>
              </p:cNvPr>
              <p:cNvSpPr txBox="1"/>
              <p:nvPr/>
            </p:nvSpPr>
            <p:spPr>
              <a:xfrm>
                <a:off x="2443856" y="2226461"/>
                <a:ext cx="2629438" cy="172919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fr-FR" sz="3600" b="1" i="1" smtClean="0">
                              <a:solidFill>
                                <a:schemeClr val="tx1"/>
                              </a:solidFill>
                              <a:latin typeface="Cambria Math" panose="02040503050406030204" pitchFamily="18" charset="0"/>
                            </a:rPr>
                          </m:ctrlPr>
                        </m:sSupPr>
                        <m:e>
                          <m:r>
                            <m:rPr>
                              <m:nor/>
                            </m:rPr>
                            <a:rPr lang="fr-FR" sz="3600" b="1" i="0" smtClean="0">
                              <a:solidFill>
                                <a:schemeClr val="tx1"/>
                              </a:solidFill>
                              <a:latin typeface="Comic Sans MS" pitchFamily="66" charset="0"/>
                            </a:rPr>
                            <m:t>v</m:t>
                          </m:r>
                        </m:e>
                        <m:sup>
                          <m:r>
                            <m:rPr>
                              <m:nor/>
                            </m:rPr>
                            <a:rPr lang="fr-FR" sz="3600" b="1" i="0" smtClean="0">
                              <a:solidFill>
                                <a:schemeClr val="tx1"/>
                              </a:solidFill>
                              <a:latin typeface="Comic Sans MS" pitchFamily="66" charset="0"/>
                            </a:rPr>
                            <m:t>′</m:t>
                          </m:r>
                        </m:sup>
                      </m:sSup>
                      <m:r>
                        <m:rPr>
                          <m:nor/>
                        </m:rPr>
                        <a:rPr lang="fr-FR" sz="3600" b="1" i="0" smtClean="0">
                          <a:solidFill>
                            <a:schemeClr val="tx1"/>
                          </a:solidFill>
                          <a:latin typeface="Comic Sans MS" pitchFamily="66" charset="0"/>
                        </a:rPr>
                        <m:t>=</m:t>
                      </m:r>
                      <m:rad>
                        <m:radPr>
                          <m:degHide m:val="on"/>
                          <m:ctrlPr>
                            <a:rPr lang="fr-FR" sz="3600" b="1" i="1" smtClean="0">
                              <a:solidFill>
                                <a:schemeClr val="tx1"/>
                              </a:solidFill>
                              <a:latin typeface="Cambria Math" panose="02040503050406030204" pitchFamily="18" charset="0"/>
                            </a:rPr>
                          </m:ctrlPr>
                        </m:radPr>
                        <m:deg/>
                        <m:e>
                          <m:f>
                            <m:fPr>
                              <m:ctrlPr>
                                <a:rPr lang="fr-FR" sz="3600" b="1" i="1" smtClean="0">
                                  <a:solidFill>
                                    <a:schemeClr val="tx1"/>
                                  </a:solidFill>
                                  <a:latin typeface="Cambria Math" panose="02040503050406030204" pitchFamily="18" charset="0"/>
                                </a:rPr>
                              </m:ctrlPr>
                            </m:fPr>
                            <m:num>
                              <m:r>
                                <m:rPr>
                                  <m:nor/>
                                </m:rPr>
                                <a:rPr lang="fr-FR" sz="3600" b="1" i="0" smtClean="0">
                                  <a:solidFill>
                                    <a:schemeClr val="tx1"/>
                                  </a:solidFill>
                                  <a:latin typeface="Comic Sans MS" pitchFamily="66" charset="0"/>
                                </a:rPr>
                                <m:t>G</m:t>
                              </m:r>
                              <m:r>
                                <m:rPr>
                                  <m:nor/>
                                </m:rPr>
                                <a:rPr lang="fr-FR" sz="3600" b="1" i="0" smtClean="0">
                                  <a:solidFill>
                                    <a:schemeClr val="tx1"/>
                                  </a:solidFill>
                                  <a:latin typeface="Comic Sans MS" pitchFamily="66" charset="0"/>
                                </a:rPr>
                                <m:t>.</m:t>
                              </m:r>
                              <m:sSub>
                                <m:sSubPr>
                                  <m:ctrlPr>
                                    <a:rPr lang="fr-FR" sz="3600" b="1" i="1" smtClean="0">
                                      <a:solidFill>
                                        <a:schemeClr val="tx1"/>
                                      </a:solidFill>
                                      <a:latin typeface="Cambria Math" panose="02040503050406030204" pitchFamily="18" charset="0"/>
                                    </a:rPr>
                                  </m:ctrlPr>
                                </m:sSubPr>
                                <m:e>
                                  <m:r>
                                    <m:rPr>
                                      <m:nor/>
                                    </m:rPr>
                                    <a:rPr lang="fr-FR" sz="3600" b="1" i="0" smtClean="0">
                                      <a:solidFill>
                                        <a:schemeClr val="tx1"/>
                                      </a:solidFill>
                                      <a:latin typeface="Comic Sans MS" pitchFamily="66" charset="0"/>
                                    </a:rPr>
                                    <m:t>M</m:t>
                                  </m:r>
                                </m:e>
                                <m:sub>
                                  <m:r>
                                    <m:rPr>
                                      <m:nor/>
                                    </m:rPr>
                                    <a:rPr lang="fr-FR" sz="3600" b="1" i="0" smtClean="0">
                                      <a:solidFill>
                                        <a:schemeClr val="tx1"/>
                                      </a:solidFill>
                                      <a:latin typeface="Comic Sans MS" pitchFamily="66" charset="0"/>
                                    </a:rPr>
                                    <m:t>T</m:t>
                                  </m:r>
                                </m:sub>
                              </m:sSub>
                            </m:num>
                            <m:den>
                              <m:sSub>
                                <m:sSubPr>
                                  <m:ctrlPr>
                                    <a:rPr lang="fr-FR" sz="3600" b="1" i="1" smtClean="0">
                                      <a:solidFill>
                                        <a:schemeClr val="tx1"/>
                                      </a:solidFill>
                                      <a:latin typeface="Cambria Math" panose="02040503050406030204" pitchFamily="18" charset="0"/>
                                    </a:rPr>
                                  </m:ctrlPr>
                                </m:sSubPr>
                                <m:e>
                                  <m:r>
                                    <m:rPr>
                                      <m:nor/>
                                    </m:rPr>
                                    <a:rPr lang="fr-FR" sz="3600" b="1" i="0" smtClean="0">
                                      <a:solidFill>
                                        <a:schemeClr val="tx1"/>
                                      </a:solidFill>
                                      <a:latin typeface="Comic Sans MS" pitchFamily="66" charset="0"/>
                                    </a:rPr>
                                    <m:t>R</m:t>
                                  </m:r>
                                </m:e>
                                <m:sub>
                                  <m:r>
                                    <m:rPr>
                                      <m:nor/>
                                    </m:rPr>
                                    <a:rPr lang="fr-FR" sz="3600" b="1" i="0" smtClean="0">
                                      <a:solidFill>
                                        <a:schemeClr val="tx1"/>
                                      </a:solidFill>
                                      <a:latin typeface="Comic Sans MS" pitchFamily="66" charset="0"/>
                                    </a:rPr>
                                    <m:t>T</m:t>
                                  </m:r>
                                </m:sub>
                              </m:sSub>
                              <m:r>
                                <m:rPr>
                                  <m:nor/>
                                </m:rPr>
                                <a:rPr lang="fr-FR" sz="3600" b="1" i="0" smtClean="0">
                                  <a:solidFill>
                                    <a:schemeClr val="tx1"/>
                                  </a:solidFill>
                                  <a:latin typeface="Comic Sans MS" pitchFamily="66" charset="0"/>
                                </a:rPr>
                                <m:t>+</m:t>
                              </m:r>
                              <m:r>
                                <m:rPr>
                                  <m:nor/>
                                </m:rPr>
                                <a:rPr lang="fr-FR" sz="3600" b="1" i="0" smtClean="0">
                                  <a:solidFill>
                                    <a:schemeClr val="tx1"/>
                                  </a:solidFill>
                                  <a:latin typeface="Comic Sans MS" pitchFamily="66" charset="0"/>
                                </a:rPr>
                                <m:t>h</m:t>
                              </m:r>
                            </m:den>
                          </m:f>
                        </m:e>
                      </m:rad>
                    </m:oMath>
                  </m:oMathPara>
                </a14:m>
                <a:endParaRPr lang="fr-FR" sz="3600" b="1" dirty="0">
                  <a:solidFill>
                    <a:schemeClr val="tx1"/>
                  </a:solidFill>
                  <a:latin typeface="Comic Sans MS" pitchFamily="66" charset="0"/>
                </a:endParaRPr>
              </a:p>
            </p:txBody>
          </p:sp>
        </mc:Choice>
        <mc:Fallback>
          <p:sp>
            <p:nvSpPr>
              <p:cNvPr id="20" name="ZoneTexte 19">
                <a:extLst>
                  <a:ext uri="{FF2B5EF4-FFF2-40B4-BE49-F238E27FC236}">
                    <a16:creationId xmlns:a16="http://schemas.microsoft.com/office/drawing/2014/main" id="{75EE931B-163E-00A6-DE04-93A66ADD7708}"/>
                  </a:ext>
                </a:extLst>
              </p:cNvPr>
              <p:cNvSpPr txBox="1">
                <a:spLocks noRot="1" noChangeAspect="1" noMove="1" noResize="1" noEditPoints="1" noAdjustHandles="1" noChangeArrowheads="1" noChangeShapeType="1" noTextEdit="1"/>
              </p:cNvSpPr>
              <p:nvPr/>
            </p:nvSpPr>
            <p:spPr>
              <a:xfrm>
                <a:off x="2443856" y="2226461"/>
                <a:ext cx="2629438" cy="1729191"/>
              </a:xfrm>
              <a:prstGeom prst="rect">
                <a:avLst/>
              </a:prstGeom>
              <a:blipFill>
                <a:blip r:embed="rId6"/>
                <a:stretch>
                  <a:fillRect/>
                </a:stretch>
              </a:blipFill>
            </p:spPr>
            <p:txBody>
              <a:bodyPr/>
              <a:lstStyle/>
              <a:p>
                <a:r>
                  <a:rPr lang="fr-FR">
                    <a:noFill/>
                  </a:rPr>
                  <a:t> </a:t>
                </a:r>
              </a:p>
            </p:txBody>
          </p:sp>
        </mc:Fallback>
      </mc:AlternateContent>
      <p:sp>
        <p:nvSpPr>
          <p:cNvPr id="21" name="Rectangle 20">
            <a:extLst>
              <a:ext uri="{FF2B5EF4-FFF2-40B4-BE49-F238E27FC236}">
                <a16:creationId xmlns:a16="http://schemas.microsoft.com/office/drawing/2014/main" id="{63C8A116-98FC-FE86-D60D-F2B93896FB4A}"/>
              </a:ext>
            </a:extLst>
          </p:cNvPr>
          <p:cNvSpPr/>
          <p:nvPr/>
        </p:nvSpPr>
        <p:spPr>
          <a:xfrm>
            <a:off x="0" y="4410438"/>
            <a:ext cx="12192000" cy="461665"/>
          </a:xfrm>
          <a:prstGeom prst="rect">
            <a:avLst/>
          </a:prstGeom>
        </p:spPr>
        <p:txBody>
          <a:bodyPr wrap="square">
            <a:spAutoFit/>
          </a:bodyPr>
          <a:lstStyle/>
          <a:p>
            <a:r>
              <a:rPr lang="fr-FR" sz="2400" dirty="0">
                <a:latin typeface="Comic Sans MS" pitchFamily="66" charset="0"/>
              </a:rPr>
              <a:t>Pour l’ISS évoluant à une altitude h=350km on aura:</a:t>
            </a:r>
            <a:endParaRPr lang="fr-FR" sz="1600" dirty="0"/>
          </a:p>
        </p:txBody>
      </p:sp>
      <mc:AlternateContent xmlns:mc="http://schemas.openxmlformats.org/markup-compatibility/2006">
        <mc:Choice xmlns:a14="http://schemas.microsoft.com/office/drawing/2010/main" Requires="a14">
          <p:sp>
            <p:nvSpPr>
              <p:cNvPr id="22" name="ZoneTexte 21">
                <a:extLst>
                  <a:ext uri="{FF2B5EF4-FFF2-40B4-BE49-F238E27FC236}">
                    <a16:creationId xmlns:a16="http://schemas.microsoft.com/office/drawing/2014/main" id="{92EDCA24-ECF4-4A3B-084E-BB4A3926B4A8}"/>
                  </a:ext>
                </a:extLst>
              </p:cNvPr>
              <p:cNvSpPr txBox="1"/>
              <p:nvPr/>
            </p:nvSpPr>
            <p:spPr>
              <a:xfrm>
                <a:off x="1286638" y="5080403"/>
                <a:ext cx="9618723" cy="136537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fr-FR" sz="2800" b="1" i="1" smtClean="0">
                              <a:solidFill>
                                <a:schemeClr val="tx1"/>
                              </a:solidFill>
                              <a:latin typeface="Cambria Math" panose="02040503050406030204" pitchFamily="18" charset="0"/>
                            </a:rPr>
                          </m:ctrlPr>
                        </m:sSupPr>
                        <m:e>
                          <m:r>
                            <m:rPr>
                              <m:nor/>
                            </m:rPr>
                            <a:rPr lang="fr-FR" sz="2800" b="1" i="0" smtClean="0">
                              <a:solidFill>
                                <a:schemeClr val="tx1"/>
                              </a:solidFill>
                              <a:latin typeface="Comic Sans MS" pitchFamily="66" charset="0"/>
                            </a:rPr>
                            <m:t>v</m:t>
                          </m:r>
                        </m:e>
                        <m:sup>
                          <m:r>
                            <m:rPr>
                              <m:nor/>
                            </m:rPr>
                            <a:rPr lang="fr-FR" sz="2800" b="1" i="0" smtClean="0">
                              <a:solidFill>
                                <a:schemeClr val="tx1"/>
                              </a:solidFill>
                              <a:latin typeface="Comic Sans MS" pitchFamily="66" charset="0"/>
                            </a:rPr>
                            <m:t>′</m:t>
                          </m:r>
                        </m:sup>
                      </m:sSup>
                      <m:r>
                        <m:rPr>
                          <m:nor/>
                        </m:rPr>
                        <a:rPr lang="fr-FR" sz="2800" b="1" i="0" smtClean="0">
                          <a:solidFill>
                            <a:schemeClr val="tx1"/>
                          </a:solidFill>
                          <a:latin typeface="Comic Sans MS" pitchFamily="66" charset="0"/>
                        </a:rPr>
                        <m:t>=</m:t>
                      </m:r>
                      <m:rad>
                        <m:radPr>
                          <m:degHide m:val="on"/>
                          <m:ctrlPr>
                            <a:rPr lang="fr-FR" sz="2800" b="1" i="1" smtClean="0">
                              <a:solidFill>
                                <a:schemeClr val="tx1"/>
                              </a:solidFill>
                              <a:latin typeface="Cambria Math" panose="02040503050406030204" pitchFamily="18" charset="0"/>
                            </a:rPr>
                          </m:ctrlPr>
                        </m:radPr>
                        <m:deg/>
                        <m:e>
                          <m:f>
                            <m:fPr>
                              <m:ctrlPr>
                                <a:rPr lang="fr-FR" sz="2800" b="1" i="1" smtClean="0">
                                  <a:solidFill>
                                    <a:schemeClr val="tx1"/>
                                  </a:solidFill>
                                  <a:latin typeface="Cambria Math" panose="02040503050406030204" pitchFamily="18" charset="0"/>
                                </a:rPr>
                              </m:ctrlPr>
                            </m:fPr>
                            <m:num>
                              <m:r>
                                <m:rPr>
                                  <m:nor/>
                                </m:rPr>
                                <a:rPr lang="fr-FR" sz="2800" b="1" i="0" smtClean="0">
                                  <a:solidFill>
                                    <a:schemeClr val="tx1"/>
                                  </a:solidFill>
                                  <a:latin typeface="Comic Sans MS" pitchFamily="66" charset="0"/>
                                </a:rPr>
                                <m:t>6,67.</m:t>
                              </m:r>
                              <m:sSup>
                                <m:sSupPr>
                                  <m:ctrlPr>
                                    <a:rPr lang="fr-FR" sz="2800" b="1" i="1" smtClean="0">
                                      <a:solidFill>
                                        <a:schemeClr val="tx1"/>
                                      </a:solidFill>
                                      <a:latin typeface="Cambria Math" panose="02040503050406030204" pitchFamily="18" charset="0"/>
                                    </a:rPr>
                                  </m:ctrlPr>
                                </m:sSupPr>
                                <m:e>
                                  <m:r>
                                    <m:rPr>
                                      <m:nor/>
                                    </m:rPr>
                                    <a:rPr lang="fr-FR" sz="2800" b="1" i="0" smtClean="0">
                                      <a:solidFill>
                                        <a:schemeClr val="tx1"/>
                                      </a:solidFill>
                                      <a:latin typeface="Comic Sans MS" pitchFamily="66" charset="0"/>
                                    </a:rPr>
                                    <m:t>10</m:t>
                                  </m:r>
                                </m:e>
                                <m:sup>
                                  <m:r>
                                    <m:rPr>
                                      <m:nor/>
                                    </m:rPr>
                                    <a:rPr lang="fr-FR" sz="2800" b="1" i="0" smtClean="0">
                                      <a:solidFill>
                                        <a:schemeClr val="tx1"/>
                                      </a:solidFill>
                                      <a:latin typeface="Comic Sans MS" pitchFamily="66" charset="0"/>
                                    </a:rPr>
                                    <m:t>−11</m:t>
                                  </m:r>
                                </m:sup>
                              </m:sSup>
                              <m:r>
                                <m:rPr>
                                  <m:nor/>
                                </m:rPr>
                                <a:rPr lang="fr-FR" sz="2800" b="1" i="0" smtClean="0">
                                  <a:solidFill>
                                    <a:schemeClr val="tx1"/>
                                  </a:solidFill>
                                  <a:latin typeface="Comic Sans MS" pitchFamily="66" charset="0"/>
                                  <a:ea typeface="Cambria Math"/>
                                </a:rPr>
                                <m:t>×</m:t>
                              </m:r>
                              <m:r>
                                <m:rPr>
                                  <m:nor/>
                                </m:rPr>
                                <a:rPr lang="fr-FR" sz="2800" b="1" i="0" smtClean="0">
                                  <a:solidFill>
                                    <a:schemeClr val="tx1"/>
                                  </a:solidFill>
                                  <a:latin typeface="Comic Sans MS" pitchFamily="66" charset="0"/>
                                  <a:ea typeface="Cambria Math"/>
                                </a:rPr>
                                <m:t>5,98.</m:t>
                              </m:r>
                              <m:sSup>
                                <m:sSupPr>
                                  <m:ctrlPr>
                                    <a:rPr lang="fr-FR" sz="2800" b="1" i="1" smtClean="0">
                                      <a:solidFill>
                                        <a:schemeClr val="tx1"/>
                                      </a:solidFill>
                                      <a:latin typeface="Cambria Math" panose="02040503050406030204" pitchFamily="18" charset="0"/>
                                      <a:ea typeface="Cambria Math"/>
                                    </a:rPr>
                                  </m:ctrlPr>
                                </m:sSupPr>
                                <m:e>
                                  <m:r>
                                    <m:rPr>
                                      <m:nor/>
                                    </m:rPr>
                                    <a:rPr lang="fr-FR" sz="2800" b="1" i="0" smtClean="0">
                                      <a:solidFill>
                                        <a:schemeClr val="tx1"/>
                                      </a:solidFill>
                                      <a:latin typeface="Comic Sans MS" pitchFamily="66" charset="0"/>
                                      <a:ea typeface="Cambria Math"/>
                                    </a:rPr>
                                    <m:t>10</m:t>
                                  </m:r>
                                </m:e>
                                <m:sup>
                                  <m:r>
                                    <m:rPr>
                                      <m:nor/>
                                    </m:rPr>
                                    <a:rPr lang="fr-FR" sz="2800" b="1" i="0" smtClean="0">
                                      <a:solidFill>
                                        <a:schemeClr val="tx1"/>
                                      </a:solidFill>
                                      <a:latin typeface="Comic Sans MS" pitchFamily="66" charset="0"/>
                                      <a:ea typeface="Cambria Math"/>
                                    </a:rPr>
                                    <m:t>24</m:t>
                                  </m:r>
                                </m:sup>
                              </m:sSup>
                            </m:num>
                            <m:den>
                              <m:r>
                                <m:rPr>
                                  <m:nor/>
                                </m:rPr>
                                <a:rPr lang="fr-FR" sz="2800" b="1" i="0" smtClean="0">
                                  <a:solidFill>
                                    <a:schemeClr val="tx1"/>
                                  </a:solidFill>
                                  <a:latin typeface="Comic Sans MS" pitchFamily="66" charset="0"/>
                                </a:rPr>
                                <m:t>6,4.</m:t>
                              </m:r>
                              <m:sSup>
                                <m:sSupPr>
                                  <m:ctrlPr>
                                    <a:rPr lang="fr-FR" sz="2800" b="1" i="1" smtClean="0">
                                      <a:solidFill>
                                        <a:schemeClr val="tx1"/>
                                      </a:solidFill>
                                      <a:latin typeface="Cambria Math" panose="02040503050406030204" pitchFamily="18" charset="0"/>
                                    </a:rPr>
                                  </m:ctrlPr>
                                </m:sSupPr>
                                <m:e>
                                  <m:r>
                                    <m:rPr>
                                      <m:nor/>
                                    </m:rPr>
                                    <a:rPr lang="fr-FR" sz="2800" b="1" i="0" smtClean="0">
                                      <a:solidFill>
                                        <a:schemeClr val="tx1"/>
                                      </a:solidFill>
                                      <a:latin typeface="Comic Sans MS" pitchFamily="66" charset="0"/>
                                    </a:rPr>
                                    <m:t>10</m:t>
                                  </m:r>
                                </m:e>
                                <m:sup>
                                  <m:r>
                                    <m:rPr>
                                      <m:nor/>
                                    </m:rPr>
                                    <a:rPr lang="fr-FR" sz="2800" b="1" i="0" smtClean="0">
                                      <a:solidFill>
                                        <a:schemeClr val="tx1"/>
                                      </a:solidFill>
                                      <a:latin typeface="Comic Sans MS" pitchFamily="66" charset="0"/>
                                    </a:rPr>
                                    <m:t>6</m:t>
                                  </m:r>
                                </m:sup>
                              </m:sSup>
                              <m:r>
                                <m:rPr>
                                  <m:nor/>
                                </m:rPr>
                                <a:rPr lang="fr-FR" sz="2800" b="1" i="0" smtClean="0">
                                  <a:solidFill>
                                    <a:schemeClr val="tx1"/>
                                  </a:solidFill>
                                  <a:latin typeface="Comic Sans MS" pitchFamily="66" charset="0"/>
                                </a:rPr>
                                <m:t>+350.</m:t>
                              </m:r>
                              <m:sSup>
                                <m:sSupPr>
                                  <m:ctrlPr>
                                    <a:rPr lang="fr-FR" sz="2800" b="1" i="1" smtClean="0">
                                      <a:solidFill>
                                        <a:schemeClr val="tx1"/>
                                      </a:solidFill>
                                      <a:latin typeface="Cambria Math" panose="02040503050406030204" pitchFamily="18" charset="0"/>
                                    </a:rPr>
                                  </m:ctrlPr>
                                </m:sSupPr>
                                <m:e>
                                  <m:r>
                                    <m:rPr>
                                      <m:nor/>
                                    </m:rPr>
                                    <a:rPr lang="fr-FR" sz="2800" b="1" i="0" smtClean="0">
                                      <a:solidFill>
                                        <a:schemeClr val="tx1"/>
                                      </a:solidFill>
                                      <a:latin typeface="Comic Sans MS" pitchFamily="66" charset="0"/>
                                    </a:rPr>
                                    <m:t>10</m:t>
                                  </m:r>
                                </m:e>
                                <m:sup>
                                  <m:r>
                                    <m:rPr>
                                      <m:nor/>
                                    </m:rPr>
                                    <a:rPr lang="fr-FR" sz="2800" b="1" i="0" smtClean="0">
                                      <a:solidFill>
                                        <a:schemeClr val="tx1"/>
                                      </a:solidFill>
                                      <a:latin typeface="Comic Sans MS" pitchFamily="66" charset="0"/>
                                    </a:rPr>
                                    <m:t>3</m:t>
                                  </m:r>
                                </m:sup>
                              </m:sSup>
                            </m:den>
                          </m:f>
                        </m:e>
                      </m:rad>
                      <m:r>
                        <m:rPr>
                          <m:nor/>
                        </m:rPr>
                        <a:rPr lang="fr-FR" sz="2800" b="1" i="0" smtClean="0">
                          <a:solidFill>
                            <a:schemeClr val="tx1"/>
                          </a:solidFill>
                          <a:latin typeface="Comic Sans MS" pitchFamily="66" charset="0"/>
                        </a:rPr>
                        <m:t>=7687</m:t>
                      </m:r>
                      <m:r>
                        <m:rPr>
                          <m:nor/>
                        </m:rPr>
                        <a:rPr lang="fr-FR" sz="2800" b="1" i="0" smtClean="0">
                          <a:solidFill>
                            <a:schemeClr val="tx1"/>
                          </a:solidFill>
                          <a:latin typeface="Comic Sans MS" pitchFamily="66" charset="0"/>
                        </a:rPr>
                        <m:t>m</m:t>
                      </m:r>
                      <m:r>
                        <m:rPr>
                          <m:nor/>
                        </m:rPr>
                        <a:rPr lang="fr-FR" sz="2800" b="1" i="0" smtClean="0">
                          <a:solidFill>
                            <a:schemeClr val="tx1"/>
                          </a:solidFill>
                          <a:latin typeface="Comic Sans MS" pitchFamily="66" charset="0"/>
                        </a:rPr>
                        <m:t>.</m:t>
                      </m:r>
                      <m:sSup>
                        <m:sSupPr>
                          <m:ctrlPr>
                            <a:rPr lang="fr-FR" sz="2800" b="1" i="1" smtClean="0">
                              <a:solidFill>
                                <a:schemeClr val="tx1"/>
                              </a:solidFill>
                              <a:latin typeface="Cambria Math" panose="02040503050406030204" pitchFamily="18" charset="0"/>
                            </a:rPr>
                          </m:ctrlPr>
                        </m:sSupPr>
                        <m:e>
                          <m:r>
                            <m:rPr>
                              <m:nor/>
                            </m:rPr>
                            <a:rPr lang="fr-FR" sz="2800" b="1" i="0" smtClean="0">
                              <a:solidFill>
                                <a:schemeClr val="tx1"/>
                              </a:solidFill>
                              <a:latin typeface="Comic Sans MS" pitchFamily="66" charset="0"/>
                            </a:rPr>
                            <m:t>s</m:t>
                          </m:r>
                        </m:e>
                        <m:sup>
                          <m:r>
                            <m:rPr>
                              <m:nor/>
                            </m:rPr>
                            <a:rPr lang="fr-FR" sz="2800" b="1" i="0" smtClean="0">
                              <a:solidFill>
                                <a:schemeClr val="tx1"/>
                              </a:solidFill>
                              <a:latin typeface="Comic Sans MS" pitchFamily="66" charset="0"/>
                            </a:rPr>
                            <m:t>−1</m:t>
                          </m:r>
                        </m:sup>
                      </m:sSup>
                      <m:r>
                        <m:rPr>
                          <m:nor/>
                        </m:rPr>
                        <a:rPr lang="fr-FR" sz="2800" b="1" i="0">
                          <a:solidFill>
                            <a:schemeClr val="tx1"/>
                          </a:solidFill>
                          <a:latin typeface="Comic Sans MS" pitchFamily="66" charset="0"/>
                          <a:ea typeface="Cambria Math"/>
                        </a:rPr>
                        <m:t>~</m:t>
                      </m:r>
                      <m:r>
                        <m:rPr>
                          <m:nor/>
                        </m:rPr>
                        <a:rPr lang="fr-FR" sz="2800" b="1" i="0" smtClean="0">
                          <a:solidFill>
                            <a:schemeClr val="tx1"/>
                          </a:solidFill>
                          <a:latin typeface="Comic Sans MS" pitchFamily="66" charset="0"/>
                          <a:ea typeface="Cambria Math"/>
                        </a:rPr>
                        <m:t>7,7</m:t>
                      </m:r>
                      <m:r>
                        <m:rPr>
                          <m:nor/>
                        </m:rPr>
                        <a:rPr lang="fr-FR" sz="2800" b="1" i="0" smtClean="0">
                          <a:solidFill>
                            <a:schemeClr val="tx1"/>
                          </a:solidFill>
                          <a:latin typeface="Comic Sans MS" pitchFamily="66" charset="0"/>
                          <a:ea typeface="Cambria Math"/>
                        </a:rPr>
                        <m:t>km</m:t>
                      </m:r>
                      <m:r>
                        <m:rPr>
                          <m:nor/>
                        </m:rPr>
                        <a:rPr lang="fr-FR" sz="2800" b="1" i="0" smtClean="0">
                          <a:solidFill>
                            <a:schemeClr val="tx1"/>
                          </a:solidFill>
                          <a:latin typeface="Comic Sans MS" pitchFamily="66" charset="0"/>
                          <a:ea typeface="Cambria Math"/>
                        </a:rPr>
                        <m:t>.</m:t>
                      </m:r>
                      <m:sSup>
                        <m:sSupPr>
                          <m:ctrlPr>
                            <a:rPr lang="fr-FR" sz="2800" b="1" i="1" smtClean="0">
                              <a:solidFill>
                                <a:schemeClr val="tx1"/>
                              </a:solidFill>
                              <a:latin typeface="Cambria Math" panose="02040503050406030204" pitchFamily="18" charset="0"/>
                              <a:ea typeface="Cambria Math"/>
                            </a:rPr>
                          </m:ctrlPr>
                        </m:sSupPr>
                        <m:e>
                          <m:r>
                            <m:rPr>
                              <m:nor/>
                            </m:rPr>
                            <a:rPr lang="fr-FR" sz="2800" b="1" i="0" smtClean="0">
                              <a:solidFill>
                                <a:schemeClr val="tx1"/>
                              </a:solidFill>
                              <a:latin typeface="Comic Sans MS" pitchFamily="66" charset="0"/>
                              <a:ea typeface="Cambria Math"/>
                            </a:rPr>
                            <m:t>s</m:t>
                          </m:r>
                        </m:e>
                        <m:sup>
                          <m:r>
                            <m:rPr>
                              <m:nor/>
                            </m:rPr>
                            <a:rPr lang="fr-FR" sz="2800" b="1" i="0" smtClean="0">
                              <a:solidFill>
                                <a:schemeClr val="tx1"/>
                              </a:solidFill>
                              <a:latin typeface="Comic Sans MS" pitchFamily="66" charset="0"/>
                              <a:ea typeface="Cambria Math"/>
                            </a:rPr>
                            <m:t>−1</m:t>
                          </m:r>
                        </m:sup>
                      </m:sSup>
                    </m:oMath>
                  </m:oMathPara>
                </a14:m>
                <a:endParaRPr lang="fr-FR" sz="2800" b="1" dirty="0">
                  <a:solidFill>
                    <a:schemeClr val="tx1"/>
                  </a:solidFill>
                  <a:latin typeface="Comic Sans MS" pitchFamily="66" charset="0"/>
                </a:endParaRPr>
              </a:p>
            </p:txBody>
          </p:sp>
        </mc:Choice>
        <mc:Fallback>
          <p:sp>
            <p:nvSpPr>
              <p:cNvPr id="22" name="ZoneTexte 21">
                <a:extLst>
                  <a:ext uri="{FF2B5EF4-FFF2-40B4-BE49-F238E27FC236}">
                    <a16:creationId xmlns:a16="http://schemas.microsoft.com/office/drawing/2014/main" id="{92EDCA24-ECF4-4A3B-084E-BB4A3926B4A8}"/>
                  </a:ext>
                </a:extLst>
              </p:cNvPr>
              <p:cNvSpPr txBox="1">
                <a:spLocks noRot="1" noChangeAspect="1" noMove="1" noResize="1" noEditPoints="1" noAdjustHandles="1" noChangeArrowheads="1" noChangeShapeType="1" noTextEdit="1"/>
              </p:cNvSpPr>
              <p:nvPr/>
            </p:nvSpPr>
            <p:spPr>
              <a:xfrm>
                <a:off x="1286638" y="5080403"/>
                <a:ext cx="9618723" cy="1365374"/>
              </a:xfrm>
              <a:prstGeom prst="rect">
                <a:avLst/>
              </a:prstGeom>
              <a:blipFill>
                <a:blip r:embed="rId7"/>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3082765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additive="base">
                                        <p:cTn id="12" dur="500" fill="hold"/>
                                        <p:tgtEl>
                                          <p:spTgt spid="19"/>
                                        </p:tgtEl>
                                        <p:attrNameLst>
                                          <p:attrName>ppt_x</p:attrName>
                                        </p:attrNameLst>
                                      </p:cBhvr>
                                      <p:tavLst>
                                        <p:tav tm="0">
                                          <p:val>
                                            <p:strVal val="#ppt_x"/>
                                          </p:val>
                                        </p:tav>
                                        <p:tav tm="100000">
                                          <p:val>
                                            <p:strVal val="#ppt_x"/>
                                          </p:val>
                                        </p:tav>
                                      </p:tavLst>
                                    </p:anim>
                                    <p:anim calcmode="lin" valueType="num">
                                      <p:cBhvr additive="base">
                                        <p:cTn id="13"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circle(in)">
                                      <p:cBhvr>
                                        <p:cTn id="18" dur="2000"/>
                                        <p:tgtEl>
                                          <p:spTgt spid="20"/>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anim calcmode="lin" valueType="num">
                                      <p:cBhvr additive="base">
                                        <p:cTn id="23" dur="500" fill="hold"/>
                                        <p:tgtEl>
                                          <p:spTgt spid="21"/>
                                        </p:tgtEl>
                                        <p:attrNameLst>
                                          <p:attrName>ppt_x</p:attrName>
                                        </p:attrNameLst>
                                      </p:cBhvr>
                                      <p:tavLst>
                                        <p:tav tm="0">
                                          <p:val>
                                            <p:strVal val="#ppt_x"/>
                                          </p:val>
                                        </p:tav>
                                        <p:tav tm="100000">
                                          <p:val>
                                            <p:strVal val="#ppt_x"/>
                                          </p:val>
                                        </p:tav>
                                      </p:tavLst>
                                    </p:anim>
                                    <p:anim calcmode="lin" valueType="num">
                                      <p:cBhvr additive="base">
                                        <p:cTn id="2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circle(in)">
                                      <p:cBhvr>
                                        <p:cTn id="29"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21" grpId="0"/>
      <p:bldP spid="2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9D528-1A4B-C8C0-4006-789F22AD0A3A}"/>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90CB60AD-6AD9-9764-7588-2E30D046F793}"/>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4690638A-EFF7-D49C-E310-382ECF78A3F6}"/>
              </a:ext>
            </a:extLst>
          </p:cNvPr>
          <p:cNvSpPr txBox="1"/>
          <p:nvPr/>
        </p:nvSpPr>
        <p:spPr>
          <a:xfrm>
            <a:off x="1524" y="1859339"/>
            <a:ext cx="12190476" cy="3139321"/>
          </a:xfrm>
          <a:prstGeom prst="rect">
            <a:avLst/>
          </a:prstGeom>
          <a:noFill/>
        </p:spPr>
        <p:txBody>
          <a:bodyPr wrap="square">
            <a:spAutoFit/>
          </a:bodyPr>
          <a:lstStyle/>
          <a:p>
            <a:pPr marL="285750" indent="-285750" algn="ctr">
              <a:buFontTx/>
              <a:buChar char="-"/>
            </a:pPr>
            <a:r>
              <a:rPr lang="fr-FR" sz="6600" b="1" dirty="0">
                <a:solidFill>
                  <a:srgbClr val="FF0000"/>
                </a:solidFill>
                <a:latin typeface="Comic Sans MS" panose="030F0702030302020204" pitchFamily="66" charset="0"/>
                <a:cs typeface="Arial" panose="020B0604020202020204" pitchFamily="34" charset="0"/>
              </a:rPr>
              <a:t> 8 –</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Expression de la période de révolution</a:t>
            </a:r>
          </a:p>
        </p:txBody>
      </p:sp>
    </p:spTree>
    <p:extLst>
      <p:ext uri="{BB962C8B-B14F-4D97-AF65-F5344CB8AC3E}">
        <p14:creationId xmlns:p14="http://schemas.microsoft.com/office/powerpoint/2010/main" val="3511884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B2CD7218-EB51-826E-7CD6-ECE0805A9ED1}"/>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4" name="ZoneTexte 3">
            <a:extLst>
              <a:ext uri="{FF2B5EF4-FFF2-40B4-BE49-F238E27FC236}">
                <a16:creationId xmlns:a16="http://schemas.microsoft.com/office/drawing/2014/main" id="{4B5601B8-2E0E-5703-B931-E2927A688332}"/>
              </a:ext>
            </a:extLst>
          </p:cNvPr>
          <p:cNvSpPr txBox="1"/>
          <p:nvPr/>
        </p:nvSpPr>
        <p:spPr>
          <a:xfrm>
            <a:off x="0" y="0"/>
            <a:ext cx="12192000" cy="590611"/>
          </a:xfrm>
          <a:prstGeom prst="rect">
            <a:avLst/>
          </a:prstGeom>
          <a:noFill/>
        </p:spPr>
        <p:txBody>
          <a:bodyPr wrap="square">
            <a:spAutoFit/>
          </a:bodyPr>
          <a:lstStyle/>
          <a:p>
            <a:pPr algn="ctr">
              <a:lnSpc>
                <a:spcPct val="107000"/>
              </a:lnSpc>
              <a:spcAft>
                <a:spcPts val="800"/>
              </a:spcAft>
            </a:pPr>
            <a:r>
              <a:rPr lang="fr-FR" sz="3200" b="1" dirty="0">
                <a:solidFill>
                  <a:srgbClr val="FF0000"/>
                </a:solidFill>
                <a:latin typeface="Comic Sans MS" panose="030F0702030302020204" pitchFamily="66" charset="0"/>
                <a:cs typeface="Arial" panose="020B0604020202020204" pitchFamily="34" charset="0"/>
              </a:rPr>
              <a:t>Claude Ptolémée</a:t>
            </a:r>
          </a:p>
        </p:txBody>
      </p:sp>
      <p:sp>
        <p:nvSpPr>
          <p:cNvPr id="3" name="Rectangle 2">
            <a:extLst>
              <a:ext uri="{FF2B5EF4-FFF2-40B4-BE49-F238E27FC236}">
                <a16:creationId xmlns:a16="http://schemas.microsoft.com/office/drawing/2014/main" id="{A6FCB468-6F8E-5885-158D-E1FD1414110F}"/>
              </a:ext>
            </a:extLst>
          </p:cNvPr>
          <p:cNvSpPr/>
          <p:nvPr/>
        </p:nvSpPr>
        <p:spPr>
          <a:xfrm>
            <a:off x="0" y="1022167"/>
            <a:ext cx="12192000" cy="1200329"/>
          </a:xfrm>
          <a:prstGeom prst="rect">
            <a:avLst/>
          </a:prstGeom>
        </p:spPr>
        <p:txBody>
          <a:bodyPr wrap="square">
            <a:spAutoFit/>
          </a:bodyPr>
          <a:lstStyle/>
          <a:p>
            <a:pPr algn="just">
              <a:spcAft>
                <a:spcPts val="0"/>
              </a:spcAft>
            </a:pPr>
            <a:r>
              <a:rPr lang="fr-FR" sz="2400" dirty="0">
                <a:latin typeface="Comic Sans MS" pitchFamily="66" charset="0"/>
              </a:rPr>
              <a:t>Pendant tout le Moyen Age, appliquant le système du savant grec Claude Ptolémée (2</a:t>
            </a:r>
            <a:r>
              <a:rPr lang="fr-FR" sz="2400" baseline="30000" dirty="0">
                <a:latin typeface="Comic Sans MS" pitchFamily="66" charset="0"/>
              </a:rPr>
              <a:t>ème</a:t>
            </a:r>
            <a:r>
              <a:rPr lang="fr-FR" sz="2400" dirty="0">
                <a:latin typeface="Comic Sans MS" pitchFamily="66" charset="0"/>
              </a:rPr>
              <a:t> siècle), on pense que la Terre est le centre du monde et que les astres tournent autour d'elle.</a:t>
            </a:r>
          </a:p>
        </p:txBody>
      </p:sp>
      <p:pic>
        <p:nvPicPr>
          <p:cNvPr id="9" name="Image 8" descr="ptolemee">
            <a:extLst>
              <a:ext uri="{FF2B5EF4-FFF2-40B4-BE49-F238E27FC236}">
                <a16:creationId xmlns:a16="http://schemas.microsoft.com/office/drawing/2014/main" id="{B3E8B688-8DDB-6B6C-57F2-5EA9561ED51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46860" y="2620856"/>
            <a:ext cx="3098280" cy="3688429"/>
          </a:xfrm>
          <a:prstGeom prst="rect">
            <a:avLst/>
          </a:prstGeom>
          <a:noFill/>
          <a:ln>
            <a:noFill/>
          </a:ln>
        </p:spPr>
      </p:pic>
    </p:spTree>
    <p:extLst>
      <p:ext uri="{BB962C8B-B14F-4D97-AF65-F5344CB8AC3E}">
        <p14:creationId xmlns:p14="http://schemas.microsoft.com/office/powerpoint/2010/main" val="79556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6" presetClass="entr" presetSubtype="16"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circle(in)">
                                      <p:cBhvr>
                                        <p:cTn id="11"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4855A-8DD5-3416-F410-8D3CD9136944}"/>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D7F57F18-79A2-452D-4B7B-43D5CF421F39}"/>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77D52378-E78C-F81C-1FCF-978B537B4F09}"/>
              </a:ext>
            </a:extLst>
          </p:cNvPr>
          <p:cNvSpPr/>
          <p:nvPr/>
        </p:nvSpPr>
        <p:spPr>
          <a:xfrm>
            <a:off x="14501" y="4334"/>
            <a:ext cx="12177499" cy="1077218"/>
          </a:xfrm>
          <a:prstGeom prst="rect">
            <a:avLst/>
          </a:prstGeom>
        </p:spPr>
        <p:txBody>
          <a:bodyPr wrap="square">
            <a:spAutoFit/>
          </a:bodyPr>
          <a:lstStyle/>
          <a:p>
            <a:pPr algn="just"/>
            <a:r>
              <a:rPr lang="fr-FR" sz="2400" dirty="0">
                <a:latin typeface="Comic Sans MS" pitchFamily="66" charset="0"/>
              </a:rPr>
              <a:t>Pendant une période </a:t>
            </a:r>
            <a:r>
              <a:rPr lang="fr-FR" sz="3200" dirty="0">
                <a:latin typeface="Comic Sans MS" pitchFamily="66" charset="0"/>
              </a:rPr>
              <a:t>T</a:t>
            </a:r>
            <a:r>
              <a:rPr lang="fr-FR" sz="2400" dirty="0">
                <a:latin typeface="Comic Sans MS" pitchFamily="66" charset="0"/>
              </a:rPr>
              <a:t>, la planète parcourt une distance </a:t>
            </a:r>
            <a:r>
              <a:rPr lang="fr-FR" sz="3200" dirty="0">
                <a:latin typeface="Comic Sans MS" pitchFamily="66" charset="0"/>
              </a:rPr>
              <a:t>2.</a:t>
            </a:r>
            <a:r>
              <a:rPr lang="fr-FR" sz="3200" dirty="0">
                <a:latin typeface="Symbol" pitchFamily="18" charset="2"/>
              </a:rPr>
              <a:t>p</a:t>
            </a:r>
            <a:r>
              <a:rPr lang="fr-FR" sz="3200" dirty="0">
                <a:latin typeface="Comic Sans MS" pitchFamily="66" charset="0"/>
              </a:rPr>
              <a:t>.r</a:t>
            </a:r>
            <a:r>
              <a:rPr lang="fr-FR" sz="2400" dirty="0">
                <a:latin typeface="Comic Sans MS" pitchFamily="66" charset="0"/>
              </a:rPr>
              <a:t>, correspondant à la circonférence d'une révolution, à une vitesse </a:t>
            </a:r>
            <a:r>
              <a:rPr lang="fr-FR" sz="3200" dirty="0">
                <a:latin typeface="Comic Sans MS" pitchFamily="66" charset="0"/>
              </a:rPr>
              <a:t>v</a:t>
            </a:r>
            <a:r>
              <a:rPr lang="fr-FR" sz="2400" dirty="0">
                <a:latin typeface="Comic Sans MS" pitchFamily="66" charset="0"/>
              </a:rPr>
              <a:t> telle que:</a:t>
            </a:r>
          </a:p>
        </p:txBody>
      </p:sp>
      <mc:AlternateContent xmlns:mc="http://schemas.openxmlformats.org/markup-compatibility/2006">
        <mc:Choice xmlns:a14="http://schemas.microsoft.com/office/drawing/2010/main" Requires="a14">
          <p:sp>
            <p:nvSpPr>
              <p:cNvPr id="3" name="Rectangle 2">
                <a:extLst>
                  <a:ext uri="{FF2B5EF4-FFF2-40B4-BE49-F238E27FC236}">
                    <a16:creationId xmlns:a16="http://schemas.microsoft.com/office/drawing/2014/main" id="{58523234-13E6-4E00-2469-E8B71B86302C}"/>
                  </a:ext>
                </a:extLst>
              </p:cNvPr>
              <p:cNvSpPr/>
              <p:nvPr/>
            </p:nvSpPr>
            <p:spPr>
              <a:xfrm>
                <a:off x="3883567" y="1250435"/>
                <a:ext cx="4424866" cy="172919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nor/>
                        </m:rPr>
                        <a:rPr lang="fr-FR" sz="3600" b="1" smtClean="0">
                          <a:solidFill>
                            <a:schemeClr val="tx1"/>
                          </a:solidFill>
                          <a:latin typeface="Comic Sans MS"/>
                          <a:ea typeface="Times New Roman"/>
                          <a:cs typeface="Times New Roman"/>
                        </a:rPr>
                        <m:t>v</m:t>
                      </m:r>
                      <m:r>
                        <m:rPr>
                          <m:nor/>
                        </m:rPr>
                        <a:rPr lang="fr-FR" sz="3600" b="1" smtClean="0">
                          <a:solidFill>
                            <a:schemeClr val="tx1"/>
                          </a:solidFill>
                          <a:latin typeface="Cambria Math"/>
                          <a:ea typeface="Times New Roman"/>
                          <a:cs typeface="Times New Roman"/>
                        </a:rPr>
                        <m:t> </m:t>
                      </m:r>
                      <m:r>
                        <m:rPr>
                          <m:nor/>
                        </m:rPr>
                        <a:rPr lang="fr-FR" sz="3600" b="1" smtClean="0">
                          <a:solidFill>
                            <a:schemeClr val="tx1"/>
                          </a:solidFill>
                          <a:latin typeface="Comic Sans MS"/>
                          <a:ea typeface="Times New Roman"/>
                          <a:cs typeface="Times New Roman"/>
                        </a:rPr>
                        <m:t>=</m:t>
                      </m:r>
                      <m:r>
                        <m:rPr>
                          <m:nor/>
                        </m:rPr>
                        <a:rPr lang="fr-FR" sz="3600" b="1" smtClean="0">
                          <a:solidFill>
                            <a:schemeClr val="tx1"/>
                          </a:solidFill>
                          <a:latin typeface="Cambria Math"/>
                          <a:ea typeface="Times New Roman"/>
                          <a:cs typeface="Times New Roman"/>
                        </a:rPr>
                        <m:t> </m:t>
                      </m:r>
                      <m:f>
                        <m:fPr>
                          <m:ctrlPr>
                            <a:rPr lang="fr-FR" sz="3600" b="1" i="1">
                              <a:solidFill>
                                <a:schemeClr val="tx1"/>
                              </a:solidFill>
                              <a:effectLst/>
                              <a:latin typeface="Cambria Math" panose="02040503050406030204" pitchFamily="18" charset="0"/>
                            </a:rPr>
                          </m:ctrlPr>
                        </m:fPr>
                        <m:num>
                          <m:r>
                            <m:rPr>
                              <m:nor/>
                            </m:rPr>
                            <a:rPr lang="fr-FR" sz="3600" b="1">
                              <a:solidFill>
                                <a:schemeClr val="tx1"/>
                              </a:solidFill>
                              <a:effectLst/>
                              <a:latin typeface="Comic Sans MS"/>
                              <a:ea typeface="Times New Roman"/>
                              <a:cs typeface="Times New Roman"/>
                            </a:rPr>
                            <m:t>2.</m:t>
                          </m:r>
                          <m:r>
                            <m:rPr>
                              <m:nor/>
                            </m:rPr>
                            <a:rPr lang="fr-FR" sz="3600" b="1">
                              <a:solidFill>
                                <a:schemeClr val="tx1"/>
                              </a:solidFill>
                              <a:effectLst/>
                              <a:latin typeface="Symbol"/>
                              <a:ea typeface="Times New Roman"/>
                              <a:cs typeface="Times New Roman"/>
                            </a:rPr>
                            <m:t>p</m:t>
                          </m:r>
                          <m:r>
                            <m:rPr>
                              <m:nor/>
                            </m:rPr>
                            <a:rPr lang="fr-FR" sz="3600" b="1">
                              <a:solidFill>
                                <a:schemeClr val="tx1"/>
                              </a:solidFill>
                              <a:effectLst/>
                              <a:latin typeface="Comic Sans MS"/>
                              <a:ea typeface="Times New Roman"/>
                              <a:cs typeface="Times New Roman"/>
                            </a:rPr>
                            <m:t>.</m:t>
                          </m:r>
                          <m:r>
                            <m:rPr>
                              <m:nor/>
                            </m:rPr>
                            <a:rPr lang="fr-FR" sz="3600" b="1">
                              <a:solidFill>
                                <a:schemeClr val="tx1"/>
                              </a:solidFill>
                              <a:effectLst/>
                              <a:latin typeface="Comic Sans MS"/>
                              <a:ea typeface="Times New Roman"/>
                              <a:cs typeface="Times New Roman"/>
                            </a:rPr>
                            <m:t>r</m:t>
                          </m:r>
                        </m:num>
                        <m:den>
                          <m:r>
                            <m:rPr>
                              <m:nor/>
                            </m:rPr>
                            <a:rPr lang="fr-FR" sz="3600" b="1">
                              <a:solidFill>
                                <a:schemeClr val="tx1"/>
                              </a:solidFill>
                              <a:effectLst/>
                              <a:latin typeface="Comic Sans MS"/>
                              <a:ea typeface="Times New Roman"/>
                              <a:cs typeface="Times New Roman"/>
                            </a:rPr>
                            <m:t>T</m:t>
                          </m:r>
                        </m:den>
                      </m:f>
                      <m:r>
                        <m:rPr>
                          <m:nor/>
                        </m:rPr>
                        <a:rPr lang="fr-FR" sz="3600" b="1">
                          <a:solidFill>
                            <a:schemeClr val="tx1"/>
                          </a:solidFill>
                          <a:effectLst/>
                          <a:latin typeface="Cambria Math"/>
                          <a:ea typeface="Times New Roman"/>
                          <a:cs typeface="Times New Roman"/>
                        </a:rPr>
                        <m:t> </m:t>
                      </m:r>
                      <m:r>
                        <m:rPr>
                          <m:nor/>
                        </m:rPr>
                        <a:rPr lang="fr-FR" sz="3600" b="1">
                          <a:solidFill>
                            <a:schemeClr val="tx1"/>
                          </a:solidFill>
                          <a:effectLst/>
                          <a:latin typeface="Comic Sans MS"/>
                          <a:ea typeface="Times New Roman"/>
                          <a:cs typeface="Times New Roman"/>
                        </a:rPr>
                        <m:t>=</m:t>
                      </m:r>
                      <m:r>
                        <m:rPr>
                          <m:nor/>
                        </m:rPr>
                        <a:rPr lang="fr-FR" sz="3600" b="1">
                          <a:solidFill>
                            <a:schemeClr val="tx1"/>
                          </a:solidFill>
                          <a:effectLst/>
                          <a:latin typeface="Cambria Math"/>
                          <a:ea typeface="Times New Roman"/>
                          <a:cs typeface="Times New Roman"/>
                        </a:rPr>
                        <m:t> </m:t>
                      </m:r>
                      <m:rad>
                        <m:radPr>
                          <m:degHide m:val="on"/>
                          <m:ctrlPr>
                            <a:rPr lang="fr-FR" sz="3600" b="1" i="1" smtClean="0">
                              <a:solidFill>
                                <a:schemeClr val="tx1"/>
                              </a:solidFill>
                              <a:effectLst/>
                              <a:latin typeface="Cambria Math" panose="02040503050406030204" pitchFamily="18" charset="0"/>
                              <a:cs typeface="Times New Roman"/>
                            </a:rPr>
                          </m:ctrlPr>
                        </m:radPr>
                        <m:deg/>
                        <m:e>
                          <m:f>
                            <m:fPr>
                              <m:ctrlPr>
                                <a:rPr lang="fr-FR" sz="3600" b="1" i="1">
                                  <a:solidFill>
                                    <a:schemeClr val="tx1"/>
                                  </a:solidFill>
                                  <a:latin typeface="Cambria Math" panose="02040503050406030204" pitchFamily="18" charset="0"/>
                                </a:rPr>
                              </m:ctrlPr>
                            </m:fPr>
                            <m:num>
                              <m:r>
                                <m:rPr>
                                  <m:nor/>
                                </m:rPr>
                                <a:rPr lang="fr-FR" sz="3600" b="1">
                                  <a:solidFill>
                                    <a:schemeClr val="tx1"/>
                                  </a:solidFill>
                                  <a:latin typeface="Comic Sans MS"/>
                                  <a:ea typeface="Times New Roman"/>
                                  <a:cs typeface="Times New Roman"/>
                                </a:rPr>
                                <m:t>G</m:t>
                              </m:r>
                              <m:r>
                                <m:rPr>
                                  <m:nor/>
                                </m:rPr>
                                <a:rPr lang="fr-FR" sz="3600" b="1">
                                  <a:solidFill>
                                    <a:schemeClr val="tx1"/>
                                  </a:solidFill>
                                  <a:latin typeface="Comic Sans MS"/>
                                  <a:ea typeface="Times New Roman"/>
                                  <a:cs typeface="Times New Roman"/>
                                </a:rPr>
                                <m:t>.</m:t>
                              </m:r>
                              <m:sSub>
                                <m:sSubPr>
                                  <m:ctrlPr>
                                    <a:rPr lang="fr-FR" sz="3600" b="1" i="1">
                                      <a:solidFill>
                                        <a:schemeClr val="tx1"/>
                                      </a:solidFill>
                                      <a:latin typeface="Cambria Math" panose="02040503050406030204" pitchFamily="18" charset="0"/>
                                    </a:rPr>
                                  </m:ctrlPr>
                                </m:sSubPr>
                                <m:e>
                                  <m:r>
                                    <m:rPr>
                                      <m:nor/>
                                    </m:rPr>
                                    <a:rPr lang="fr-FR" sz="3600" b="1">
                                      <a:solidFill>
                                        <a:schemeClr val="tx1"/>
                                      </a:solidFill>
                                      <a:latin typeface="Comic Sans MS"/>
                                      <a:ea typeface="Times New Roman"/>
                                      <a:cs typeface="Times New Roman"/>
                                    </a:rPr>
                                    <m:t>M</m:t>
                                  </m:r>
                                </m:e>
                                <m:sub>
                                  <m:r>
                                    <m:rPr>
                                      <m:nor/>
                                    </m:rPr>
                                    <a:rPr lang="fr-FR" sz="3600" b="1">
                                      <a:solidFill>
                                        <a:schemeClr val="tx1"/>
                                      </a:solidFill>
                                      <a:latin typeface="Comic Sans MS"/>
                                      <a:ea typeface="Times New Roman"/>
                                      <a:cs typeface="Times New Roman"/>
                                    </a:rPr>
                                    <m:t>S</m:t>
                                  </m:r>
                                </m:sub>
                              </m:sSub>
                            </m:num>
                            <m:den>
                              <m:r>
                                <m:rPr>
                                  <m:nor/>
                                </m:rPr>
                                <a:rPr lang="fr-FR" sz="3600" b="1">
                                  <a:solidFill>
                                    <a:schemeClr val="tx1"/>
                                  </a:solidFill>
                                  <a:latin typeface="Comic Sans MS"/>
                                  <a:ea typeface="Times New Roman"/>
                                  <a:cs typeface="Times New Roman"/>
                                </a:rPr>
                                <m:t>r</m:t>
                              </m:r>
                            </m:den>
                          </m:f>
                        </m:e>
                      </m:rad>
                    </m:oMath>
                  </m:oMathPara>
                </a14:m>
                <a:endParaRPr lang="fr-FR" sz="3600" dirty="0">
                  <a:solidFill>
                    <a:schemeClr val="tx1"/>
                  </a:solidFill>
                </a:endParaRPr>
              </a:p>
            </p:txBody>
          </p:sp>
        </mc:Choice>
        <mc:Fallback>
          <p:sp>
            <p:nvSpPr>
              <p:cNvPr id="3" name="Rectangle 2">
                <a:extLst>
                  <a:ext uri="{FF2B5EF4-FFF2-40B4-BE49-F238E27FC236}">
                    <a16:creationId xmlns:a16="http://schemas.microsoft.com/office/drawing/2014/main" id="{58523234-13E6-4E00-2469-E8B71B86302C}"/>
                  </a:ext>
                </a:extLst>
              </p:cNvPr>
              <p:cNvSpPr>
                <a:spLocks noRot="1" noChangeAspect="1" noMove="1" noResize="1" noEditPoints="1" noAdjustHandles="1" noChangeArrowheads="1" noChangeShapeType="1" noTextEdit="1"/>
              </p:cNvSpPr>
              <p:nvPr/>
            </p:nvSpPr>
            <p:spPr>
              <a:xfrm>
                <a:off x="3883567" y="1250435"/>
                <a:ext cx="4424866" cy="1729191"/>
              </a:xfrm>
              <a:prstGeom prst="rect">
                <a:avLst/>
              </a:prstGeom>
              <a:blipFill>
                <a:blip r:embed="rId2"/>
                <a:stretch>
                  <a:fillRect/>
                </a:stretch>
              </a:blipFill>
            </p:spPr>
            <p:txBody>
              <a:bodyPr/>
              <a:lstStyle/>
              <a:p>
                <a:r>
                  <a:rPr lang="fr-FR">
                    <a:noFill/>
                  </a:rPr>
                  <a:t> </a:t>
                </a:r>
              </a:p>
            </p:txBody>
          </p:sp>
        </mc:Fallback>
      </mc:AlternateContent>
      <p:sp>
        <p:nvSpPr>
          <p:cNvPr id="4" name="Rectangle 3">
            <a:extLst>
              <a:ext uri="{FF2B5EF4-FFF2-40B4-BE49-F238E27FC236}">
                <a16:creationId xmlns:a16="http://schemas.microsoft.com/office/drawing/2014/main" id="{A94A649D-3708-DCBC-66C6-06DEEFC2E75D}"/>
              </a:ext>
            </a:extLst>
          </p:cNvPr>
          <p:cNvSpPr/>
          <p:nvPr/>
        </p:nvSpPr>
        <p:spPr>
          <a:xfrm>
            <a:off x="14500" y="3259156"/>
            <a:ext cx="12177499" cy="954107"/>
          </a:xfrm>
          <a:prstGeom prst="rect">
            <a:avLst/>
          </a:prstGeom>
        </p:spPr>
        <p:txBody>
          <a:bodyPr wrap="square">
            <a:spAutoFit/>
          </a:bodyPr>
          <a:lstStyle/>
          <a:p>
            <a:pPr algn="just">
              <a:spcAft>
                <a:spcPts val="0"/>
              </a:spcAft>
            </a:pPr>
            <a:r>
              <a:rPr lang="fr-FR" sz="2400" dirty="0">
                <a:latin typeface="Comic Sans MS" pitchFamily="66" charset="0"/>
              </a:rPr>
              <a:t>La période de révolution </a:t>
            </a:r>
            <a:r>
              <a:rPr lang="fr-FR" sz="3200" dirty="0">
                <a:latin typeface="Comic Sans MS" pitchFamily="66" charset="0"/>
              </a:rPr>
              <a:t>T</a:t>
            </a:r>
            <a:r>
              <a:rPr lang="fr-FR" sz="2400" dirty="0">
                <a:latin typeface="Comic Sans MS" pitchFamily="66" charset="0"/>
              </a:rPr>
              <a:t> d'une planète du système solaire d'orbite de rayon </a:t>
            </a:r>
            <a:r>
              <a:rPr lang="fr-FR" sz="3200" dirty="0">
                <a:latin typeface="Comic Sans MS" pitchFamily="66" charset="0"/>
              </a:rPr>
              <a:t>r</a:t>
            </a:r>
            <a:r>
              <a:rPr lang="fr-FR" sz="2400" dirty="0">
                <a:latin typeface="Comic Sans MS" pitchFamily="66" charset="0"/>
              </a:rPr>
              <a:t> est donc donnée par la relation:</a:t>
            </a:r>
          </a:p>
        </p:txBody>
      </p:sp>
      <mc:AlternateContent xmlns:mc="http://schemas.openxmlformats.org/markup-compatibility/2006">
        <mc:Choice xmlns:a14="http://schemas.microsoft.com/office/drawing/2010/main" Requires="a14">
          <p:sp>
            <p:nvSpPr>
              <p:cNvPr id="5" name="Rectangle 4">
                <a:extLst>
                  <a:ext uri="{FF2B5EF4-FFF2-40B4-BE49-F238E27FC236}">
                    <a16:creationId xmlns:a16="http://schemas.microsoft.com/office/drawing/2014/main" id="{BFC65138-2847-3064-5FF2-584364F4CA79}"/>
                  </a:ext>
                </a:extLst>
              </p:cNvPr>
              <p:cNvSpPr/>
              <p:nvPr/>
            </p:nvSpPr>
            <p:spPr>
              <a:xfrm>
                <a:off x="4169738" y="4492793"/>
                <a:ext cx="3867021" cy="172919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nor/>
                        </m:rPr>
                        <a:rPr lang="fr-FR" sz="3600" b="1" smtClean="0">
                          <a:solidFill>
                            <a:schemeClr val="tx1"/>
                          </a:solidFill>
                          <a:latin typeface="Comic Sans MS"/>
                          <a:ea typeface="Times New Roman"/>
                          <a:cs typeface="Times New Roman"/>
                        </a:rPr>
                        <m:t>T</m:t>
                      </m:r>
                      <m:r>
                        <m:rPr>
                          <m:nor/>
                        </m:rPr>
                        <a:rPr lang="fr-FR" sz="3600" b="1" i="0" smtClean="0">
                          <a:solidFill>
                            <a:schemeClr val="tx1"/>
                          </a:solidFill>
                          <a:latin typeface="Comic Sans MS"/>
                          <a:ea typeface="Times New Roman"/>
                          <a:cs typeface="Times New Roman"/>
                        </a:rPr>
                        <m:t> </m:t>
                      </m:r>
                      <m:r>
                        <m:rPr>
                          <m:nor/>
                        </m:rPr>
                        <a:rPr lang="fr-FR" sz="3600" b="1" smtClean="0">
                          <a:solidFill>
                            <a:schemeClr val="tx1"/>
                          </a:solidFill>
                          <a:latin typeface="Comic Sans MS"/>
                          <a:ea typeface="Times New Roman"/>
                          <a:cs typeface="Times New Roman"/>
                        </a:rPr>
                        <m:t>=</m:t>
                      </m:r>
                      <m:r>
                        <m:rPr>
                          <m:nor/>
                        </m:rPr>
                        <a:rPr lang="fr-FR" sz="3600" b="1" i="0" smtClean="0">
                          <a:solidFill>
                            <a:schemeClr val="tx1"/>
                          </a:solidFill>
                          <a:latin typeface="Comic Sans MS"/>
                          <a:ea typeface="Times New Roman"/>
                          <a:cs typeface="Times New Roman"/>
                        </a:rPr>
                        <m:t> </m:t>
                      </m:r>
                      <m:r>
                        <m:rPr>
                          <m:nor/>
                        </m:rPr>
                        <a:rPr lang="fr-FR" sz="3600" b="1" smtClean="0">
                          <a:solidFill>
                            <a:schemeClr val="tx1"/>
                          </a:solidFill>
                          <a:latin typeface="Comic Sans MS"/>
                          <a:ea typeface="Times New Roman"/>
                          <a:cs typeface="Times New Roman"/>
                        </a:rPr>
                        <m:t>2.</m:t>
                      </m:r>
                      <m:r>
                        <m:rPr>
                          <m:nor/>
                        </m:rPr>
                        <a:rPr lang="fr-FR" sz="3600" b="1" smtClean="0">
                          <a:solidFill>
                            <a:schemeClr val="tx1"/>
                          </a:solidFill>
                          <a:latin typeface="Symbol"/>
                          <a:ea typeface="Times New Roman"/>
                          <a:cs typeface="Times New Roman"/>
                        </a:rPr>
                        <m:t>p</m:t>
                      </m:r>
                      <m:r>
                        <m:rPr>
                          <m:nor/>
                        </m:rPr>
                        <a:rPr lang="fr-FR" sz="3600" b="1" smtClean="0">
                          <a:solidFill>
                            <a:schemeClr val="tx1"/>
                          </a:solidFill>
                          <a:latin typeface="Comic Sans MS"/>
                          <a:ea typeface="Times New Roman"/>
                          <a:cs typeface="Times New Roman"/>
                        </a:rPr>
                        <m:t>.</m:t>
                      </m:r>
                      <m:rad>
                        <m:radPr>
                          <m:degHide m:val="on"/>
                          <m:ctrlPr>
                            <a:rPr lang="fr-FR" sz="3600" b="1" i="1">
                              <a:solidFill>
                                <a:schemeClr val="tx1"/>
                              </a:solidFill>
                              <a:effectLst/>
                              <a:latin typeface="Cambria Math" panose="02040503050406030204" pitchFamily="18" charset="0"/>
                            </a:rPr>
                          </m:ctrlPr>
                        </m:radPr>
                        <m:deg/>
                        <m:e>
                          <m:f>
                            <m:fPr>
                              <m:ctrlPr>
                                <a:rPr lang="fr-FR" sz="3600" b="1" i="1">
                                  <a:solidFill>
                                    <a:schemeClr val="tx1"/>
                                  </a:solidFill>
                                  <a:effectLst/>
                                  <a:latin typeface="Cambria Math" panose="02040503050406030204" pitchFamily="18" charset="0"/>
                                </a:rPr>
                              </m:ctrlPr>
                            </m:fPr>
                            <m:num>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r</m:t>
                                  </m:r>
                                </m:e>
                                <m:sup>
                                  <m:r>
                                    <m:rPr>
                                      <m:nor/>
                                    </m:rPr>
                                    <a:rPr lang="fr-FR" sz="3600" b="1">
                                      <a:solidFill>
                                        <a:schemeClr val="tx1"/>
                                      </a:solidFill>
                                      <a:effectLst/>
                                      <a:latin typeface="Comic Sans MS"/>
                                      <a:ea typeface="Times New Roman"/>
                                      <a:cs typeface="Times New Roman"/>
                                    </a:rPr>
                                    <m:t>3</m:t>
                                  </m:r>
                                </m:sup>
                              </m:sSup>
                            </m:num>
                            <m:den>
                              <m:r>
                                <m:rPr>
                                  <m:nor/>
                                </m:rPr>
                                <a:rPr lang="fr-FR" sz="3600" b="1">
                                  <a:solidFill>
                                    <a:schemeClr val="tx1"/>
                                  </a:solidFill>
                                  <a:effectLst/>
                                  <a:latin typeface="Comic Sans MS"/>
                                  <a:ea typeface="Times New Roman"/>
                                  <a:cs typeface="Times New Roman"/>
                                </a:rPr>
                                <m:t>G</m:t>
                              </m:r>
                              <m:r>
                                <m:rPr>
                                  <m:nor/>
                                </m:rPr>
                                <a:rPr lang="fr-FR" sz="3600" b="1">
                                  <a:solidFill>
                                    <a:schemeClr val="tx1"/>
                                  </a:solidFill>
                                  <a:effectLst/>
                                  <a:latin typeface="Comic Sans MS"/>
                                  <a:ea typeface="Times New Roman"/>
                                  <a:cs typeface="Times New Roman"/>
                                </a:rPr>
                                <m:t>.</m:t>
                              </m:r>
                              <m:sSub>
                                <m:sSubPr>
                                  <m:ctrlPr>
                                    <a:rPr lang="fr-FR" sz="3600" b="1" i="1">
                                      <a:solidFill>
                                        <a:schemeClr val="tx1"/>
                                      </a:solidFill>
                                      <a:effectLst/>
                                      <a:latin typeface="Cambria Math" panose="02040503050406030204" pitchFamily="18" charset="0"/>
                                    </a:rPr>
                                  </m:ctrlPr>
                                </m:sSubPr>
                                <m:e>
                                  <m:r>
                                    <m:rPr>
                                      <m:nor/>
                                    </m:rPr>
                                    <a:rPr lang="fr-FR" sz="3600" b="1">
                                      <a:solidFill>
                                        <a:schemeClr val="tx1"/>
                                      </a:solidFill>
                                      <a:effectLst/>
                                      <a:latin typeface="Comic Sans MS"/>
                                      <a:ea typeface="Times New Roman"/>
                                      <a:cs typeface="Times New Roman"/>
                                    </a:rPr>
                                    <m:t>M</m:t>
                                  </m:r>
                                </m:e>
                                <m:sub>
                                  <m:r>
                                    <m:rPr>
                                      <m:nor/>
                                    </m:rPr>
                                    <a:rPr lang="fr-FR" sz="3600" b="1">
                                      <a:solidFill>
                                        <a:schemeClr val="tx1"/>
                                      </a:solidFill>
                                      <a:effectLst/>
                                      <a:latin typeface="Comic Sans MS"/>
                                      <a:ea typeface="Times New Roman"/>
                                      <a:cs typeface="Times New Roman"/>
                                    </a:rPr>
                                    <m:t>S</m:t>
                                  </m:r>
                                </m:sub>
                              </m:sSub>
                            </m:den>
                          </m:f>
                        </m:e>
                      </m:rad>
                    </m:oMath>
                  </m:oMathPara>
                </a14:m>
                <a:endParaRPr lang="fr-FR" sz="3600" dirty="0">
                  <a:solidFill>
                    <a:schemeClr val="tx1"/>
                  </a:solidFill>
                </a:endParaRPr>
              </a:p>
            </p:txBody>
          </p:sp>
        </mc:Choice>
        <mc:Fallback>
          <p:sp>
            <p:nvSpPr>
              <p:cNvPr id="5" name="Rectangle 4">
                <a:extLst>
                  <a:ext uri="{FF2B5EF4-FFF2-40B4-BE49-F238E27FC236}">
                    <a16:creationId xmlns:a16="http://schemas.microsoft.com/office/drawing/2014/main" id="{BFC65138-2847-3064-5FF2-584364F4CA79}"/>
                  </a:ext>
                </a:extLst>
              </p:cNvPr>
              <p:cNvSpPr>
                <a:spLocks noRot="1" noChangeAspect="1" noMove="1" noResize="1" noEditPoints="1" noAdjustHandles="1" noChangeArrowheads="1" noChangeShapeType="1" noTextEdit="1"/>
              </p:cNvSpPr>
              <p:nvPr/>
            </p:nvSpPr>
            <p:spPr>
              <a:xfrm>
                <a:off x="4169738" y="4492793"/>
                <a:ext cx="3867021" cy="1729191"/>
              </a:xfrm>
              <a:prstGeom prst="rect">
                <a:avLst/>
              </a:prstGeom>
              <a:blipFill>
                <a:blip r:embed="rId3"/>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740055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B3EAC-92C2-A326-7472-F8F35D5C6E29}"/>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FB62798F-0B6D-6464-582D-4DD5CA2C3D8A}"/>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5EC6E11E-7A3A-3808-B0FB-34EBBFA70A24}"/>
              </a:ext>
            </a:extLst>
          </p:cNvPr>
          <p:cNvSpPr/>
          <p:nvPr/>
        </p:nvSpPr>
        <p:spPr>
          <a:xfrm>
            <a:off x="14500" y="4334"/>
            <a:ext cx="12177499" cy="461665"/>
          </a:xfrm>
          <a:prstGeom prst="rect">
            <a:avLst/>
          </a:prstGeom>
        </p:spPr>
        <p:txBody>
          <a:bodyPr wrap="square">
            <a:spAutoFit/>
          </a:bodyPr>
          <a:lstStyle/>
          <a:p>
            <a:pPr algn="just"/>
            <a:r>
              <a:rPr lang="fr-FR" sz="2400" dirty="0">
                <a:latin typeface="Comic Sans MS" pitchFamily="66" charset="0"/>
              </a:rPr>
              <a:t>Pour un satellite artificiel terrestre on aura:</a:t>
            </a:r>
          </a:p>
        </p:txBody>
      </p:sp>
      <mc:AlternateContent xmlns:mc="http://schemas.openxmlformats.org/markup-compatibility/2006">
        <mc:Choice xmlns:a14="http://schemas.microsoft.com/office/drawing/2010/main" Requires="a14">
          <p:sp>
            <p:nvSpPr>
              <p:cNvPr id="3" name="Rectangle 2">
                <a:extLst>
                  <a:ext uri="{FF2B5EF4-FFF2-40B4-BE49-F238E27FC236}">
                    <a16:creationId xmlns:a16="http://schemas.microsoft.com/office/drawing/2014/main" id="{50726E6D-4355-7E22-904D-293EC057BFDF}"/>
                  </a:ext>
                </a:extLst>
              </p:cNvPr>
              <p:cNvSpPr/>
              <p:nvPr/>
            </p:nvSpPr>
            <p:spPr>
              <a:xfrm>
                <a:off x="3630232" y="848939"/>
                <a:ext cx="4946034" cy="172919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nor/>
                        </m:rPr>
                        <a:rPr lang="fr-FR" sz="3600" b="1" smtClean="0">
                          <a:solidFill>
                            <a:schemeClr val="tx1"/>
                          </a:solidFill>
                          <a:latin typeface="Comic Sans MS"/>
                          <a:ea typeface="Times New Roman"/>
                          <a:cs typeface="Times New Roman"/>
                        </a:rPr>
                        <m:t>T</m:t>
                      </m:r>
                      <m:r>
                        <m:rPr>
                          <m:nor/>
                        </m:rPr>
                        <a:rPr lang="fr-FR" sz="3600" b="1" i="1" smtClean="0">
                          <a:solidFill>
                            <a:schemeClr val="tx1"/>
                          </a:solidFill>
                          <a:latin typeface="Comic Sans MS"/>
                          <a:ea typeface="Times New Roman"/>
                          <a:cs typeface="Times New Roman"/>
                        </a:rPr>
                        <m:t>′</m:t>
                      </m:r>
                      <m:r>
                        <m:rPr>
                          <m:nor/>
                        </m:rPr>
                        <a:rPr lang="fr-FR" sz="3600" b="1" i="0" smtClean="0">
                          <a:solidFill>
                            <a:schemeClr val="tx1"/>
                          </a:solidFill>
                          <a:latin typeface="Comic Sans MS"/>
                          <a:ea typeface="Times New Roman"/>
                          <a:cs typeface="Times New Roman"/>
                        </a:rPr>
                        <m:t> </m:t>
                      </m:r>
                      <m:r>
                        <m:rPr>
                          <m:nor/>
                        </m:rPr>
                        <a:rPr lang="fr-FR" sz="3600" b="1" smtClean="0">
                          <a:solidFill>
                            <a:schemeClr val="tx1"/>
                          </a:solidFill>
                          <a:latin typeface="Comic Sans MS"/>
                          <a:ea typeface="Times New Roman"/>
                          <a:cs typeface="Times New Roman"/>
                        </a:rPr>
                        <m:t>=</m:t>
                      </m:r>
                      <m:r>
                        <m:rPr>
                          <m:nor/>
                        </m:rPr>
                        <a:rPr lang="fr-FR" sz="3600" b="1" i="0" smtClean="0">
                          <a:solidFill>
                            <a:schemeClr val="tx1"/>
                          </a:solidFill>
                          <a:latin typeface="Comic Sans MS"/>
                          <a:ea typeface="Times New Roman"/>
                          <a:cs typeface="Times New Roman"/>
                        </a:rPr>
                        <m:t> </m:t>
                      </m:r>
                      <m:r>
                        <m:rPr>
                          <m:nor/>
                        </m:rPr>
                        <a:rPr lang="fr-FR" sz="3600" b="1" smtClean="0">
                          <a:solidFill>
                            <a:schemeClr val="tx1"/>
                          </a:solidFill>
                          <a:latin typeface="Comic Sans MS"/>
                          <a:ea typeface="Times New Roman"/>
                          <a:cs typeface="Times New Roman"/>
                        </a:rPr>
                        <m:t>2.</m:t>
                      </m:r>
                      <m:r>
                        <m:rPr>
                          <m:nor/>
                        </m:rPr>
                        <a:rPr lang="fr-FR" sz="3600" b="1" smtClean="0">
                          <a:solidFill>
                            <a:schemeClr val="tx1"/>
                          </a:solidFill>
                          <a:latin typeface="Symbol"/>
                          <a:ea typeface="Times New Roman"/>
                          <a:cs typeface="Times New Roman"/>
                        </a:rPr>
                        <m:t>p</m:t>
                      </m:r>
                      <m:r>
                        <m:rPr>
                          <m:nor/>
                        </m:rPr>
                        <a:rPr lang="fr-FR" sz="3600" b="1" smtClean="0">
                          <a:solidFill>
                            <a:schemeClr val="tx1"/>
                          </a:solidFill>
                          <a:latin typeface="Comic Sans MS"/>
                          <a:ea typeface="Times New Roman"/>
                          <a:cs typeface="Times New Roman"/>
                        </a:rPr>
                        <m:t>.</m:t>
                      </m:r>
                      <m:rad>
                        <m:radPr>
                          <m:degHide m:val="on"/>
                          <m:ctrlPr>
                            <a:rPr lang="fr-FR" sz="3600" b="1" i="1">
                              <a:solidFill>
                                <a:schemeClr val="tx1"/>
                              </a:solidFill>
                              <a:effectLst/>
                              <a:latin typeface="Cambria Math" panose="02040503050406030204" pitchFamily="18" charset="0"/>
                            </a:rPr>
                          </m:ctrlPr>
                        </m:radPr>
                        <m:deg/>
                        <m:e>
                          <m:f>
                            <m:fPr>
                              <m:ctrlPr>
                                <a:rPr lang="fr-FR" sz="3600" b="1" i="1">
                                  <a:solidFill>
                                    <a:schemeClr val="tx1"/>
                                  </a:solidFill>
                                  <a:effectLst/>
                                  <a:latin typeface="Cambria Math" panose="02040503050406030204" pitchFamily="18" charset="0"/>
                                </a:rPr>
                              </m:ctrlPr>
                            </m:fPr>
                            <m:num>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m:t>
                                  </m:r>
                                  <m:sSub>
                                    <m:sSubPr>
                                      <m:ctrlPr>
                                        <a:rPr lang="fr-FR" sz="3600" b="1" i="1">
                                          <a:solidFill>
                                            <a:schemeClr val="tx1"/>
                                          </a:solidFill>
                                          <a:effectLst/>
                                          <a:latin typeface="Cambria Math" panose="02040503050406030204" pitchFamily="18" charset="0"/>
                                        </a:rPr>
                                      </m:ctrlPr>
                                    </m:sSubPr>
                                    <m:e>
                                      <m:r>
                                        <m:rPr>
                                          <m:nor/>
                                        </m:rPr>
                                        <a:rPr lang="fr-FR" sz="3600" b="1">
                                          <a:solidFill>
                                            <a:schemeClr val="tx1"/>
                                          </a:solidFill>
                                          <a:effectLst/>
                                          <a:latin typeface="Comic Sans MS"/>
                                          <a:ea typeface="Times New Roman"/>
                                          <a:cs typeface="Times New Roman"/>
                                        </a:rPr>
                                        <m:t>R</m:t>
                                      </m:r>
                                    </m:e>
                                    <m:sub>
                                      <m:r>
                                        <m:rPr>
                                          <m:nor/>
                                        </m:rPr>
                                        <a:rPr lang="fr-FR" sz="3600" b="1">
                                          <a:solidFill>
                                            <a:schemeClr val="tx1"/>
                                          </a:solidFill>
                                          <a:effectLst/>
                                          <a:latin typeface="Comic Sans MS"/>
                                          <a:ea typeface="Times New Roman"/>
                                          <a:cs typeface="Times New Roman"/>
                                        </a:rPr>
                                        <m:t>T</m:t>
                                      </m:r>
                                    </m:sub>
                                  </m:sSub>
                                  <m:r>
                                    <m:rPr>
                                      <m:nor/>
                                    </m:rPr>
                                    <a:rPr lang="fr-FR" sz="3600" b="1">
                                      <a:solidFill>
                                        <a:schemeClr val="tx1"/>
                                      </a:solidFill>
                                      <a:effectLst/>
                                      <a:latin typeface="Comic Sans MS"/>
                                      <a:ea typeface="Times New Roman"/>
                                      <a:cs typeface="Times New Roman"/>
                                    </a:rPr>
                                    <m:t> + </m:t>
                                  </m:r>
                                  <m:r>
                                    <m:rPr>
                                      <m:nor/>
                                    </m:rPr>
                                    <a:rPr lang="fr-FR" sz="3600" b="1">
                                      <a:solidFill>
                                        <a:schemeClr val="tx1"/>
                                      </a:solidFill>
                                      <a:effectLst/>
                                      <a:latin typeface="Comic Sans MS"/>
                                      <a:ea typeface="Times New Roman"/>
                                      <a:cs typeface="Times New Roman"/>
                                    </a:rPr>
                                    <m:t>h</m:t>
                                  </m:r>
                                  <m:r>
                                    <m:rPr>
                                      <m:nor/>
                                    </m:rPr>
                                    <a:rPr lang="fr-FR" sz="3600" b="1">
                                      <a:solidFill>
                                        <a:schemeClr val="tx1"/>
                                      </a:solidFill>
                                      <a:effectLst/>
                                      <a:latin typeface="Comic Sans MS"/>
                                      <a:ea typeface="Times New Roman"/>
                                      <a:cs typeface="Times New Roman"/>
                                    </a:rPr>
                                    <m:t>)</m:t>
                                  </m:r>
                                </m:e>
                                <m:sup>
                                  <m:r>
                                    <m:rPr>
                                      <m:nor/>
                                    </m:rPr>
                                    <a:rPr lang="fr-FR" sz="3600" b="1">
                                      <a:solidFill>
                                        <a:schemeClr val="tx1"/>
                                      </a:solidFill>
                                      <a:effectLst/>
                                      <a:latin typeface="Comic Sans MS"/>
                                      <a:ea typeface="Times New Roman"/>
                                      <a:cs typeface="Times New Roman"/>
                                    </a:rPr>
                                    <m:t>3</m:t>
                                  </m:r>
                                </m:sup>
                              </m:sSup>
                            </m:num>
                            <m:den>
                              <m:r>
                                <m:rPr>
                                  <m:nor/>
                                </m:rPr>
                                <a:rPr lang="fr-FR" sz="3600" b="1">
                                  <a:solidFill>
                                    <a:schemeClr val="tx1"/>
                                  </a:solidFill>
                                  <a:effectLst/>
                                  <a:latin typeface="Comic Sans MS"/>
                                  <a:ea typeface="Times New Roman"/>
                                  <a:cs typeface="Times New Roman"/>
                                </a:rPr>
                                <m:t>G</m:t>
                              </m:r>
                              <m:r>
                                <m:rPr>
                                  <m:nor/>
                                </m:rPr>
                                <a:rPr lang="fr-FR" sz="3600" b="1">
                                  <a:solidFill>
                                    <a:schemeClr val="tx1"/>
                                  </a:solidFill>
                                  <a:effectLst/>
                                  <a:latin typeface="Comic Sans MS"/>
                                  <a:ea typeface="Times New Roman"/>
                                  <a:cs typeface="Times New Roman"/>
                                </a:rPr>
                                <m:t>.</m:t>
                              </m:r>
                              <m:sSub>
                                <m:sSubPr>
                                  <m:ctrlPr>
                                    <a:rPr lang="fr-FR" sz="3600" b="1" i="1">
                                      <a:solidFill>
                                        <a:schemeClr val="tx1"/>
                                      </a:solidFill>
                                      <a:effectLst/>
                                      <a:latin typeface="Cambria Math" panose="02040503050406030204" pitchFamily="18" charset="0"/>
                                    </a:rPr>
                                  </m:ctrlPr>
                                </m:sSubPr>
                                <m:e>
                                  <m:r>
                                    <m:rPr>
                                      <m:nor/>
                                    </m:rPr>
                                    <a:rPr lang="fr-FR" sz="3600" b="1">
                                      <a:solidFill>
                                        <a:schemeClr val="tx1"/>
                                      </a:solidFill>
                                      <a:effectLst/>
                                      <a:latin typeface="Comic Sans MS"/>
                                      <a:ea typeface="Times New Roman"/>
                                      <a:cs typeface="Times New Roman"/>
                                    </a:rPr>
                                    <m:t>M</m:t>
                                  </m:r>
                                </m:e>
                                <m:sub>
                                  <m:r>
                                    <m:rPr>
                                      <m:nor/>
                                    </m:rPr>
                                    <a:rPr lang="fr-FR" sz="3600" b="1">
                                      <a:solidFill>
                                        <a:schemeClr val="tx1"/>
                                      </a:solidFill>
                                      <a:effectLst/>
                                      <a:latin typeface="Comic Sans MS"/>
                                      <a:ea typeface="Times New Roman"/>
                                      <a:cs typeface="Times New Roman"/>
                                    </a:rPr>
                                    <m:t>T</m:t>
                                  </m:r>
                                </m:sub>
                              </m:sSub>
                            </m:den>
                          </m:f>
                        </m:e>
                      </m:rad>
                    </m:oMath>
                  </m:oMathPara>
                </a14:m>
                <a:endParaRPr lang="fr-FR" sz="3600" dirty="0">
                  <a:solidFill>
                    <a:schemeClr val="tx1"/>
                  </a:solidFill>
                </a:endParaRPr>
              </a:p>
            </p:txBody>
          </p:sp>
        </mc:Choice>
        <mc:Fallback>
          <p:sp>
            <p:nvSpPr>
              <p:cNvPr id="3" name="Rectangle 2">
                <a:extLst>
                  <a:ext uri="{FF2B5EF4-FFF2-40B4-BE49-F238E27FC236}">
                    <a16:creationId xmlns:a16="http://schemas.microsoft.com/office/drawing/2014/main" id="{50726E6D-4355-7E22-904D-293EC057BFDF}"/>
                  </a:ext>
                </a:extLst>
              </p:cNvPr>
              <p:cNvSpPr>
                <a:spLocks noRot="1" noChangeAspect="1" noMove="1" noResize="1" noEditPoints="1" noAdjustHandles="1" noChangeArrowheads="1" noChangeShapeType="1" noTextEdit="1"/>
              </p:cNvSpPr>
              <p:nvPr/>
            </p:nvSpPr>
            <p:spPr>
              <a:xfrm>
                <a:off x="3630232" y="848939"/>
                <a:ext cx="4946034" cy="1729191"/>
              </a:xfrm>
              <a:prstGeom prst="rect">
                <a:avLst/>
              </a:prstGeom>
              <a:blipFill>
                <a:blip r:embed="rId2"/>
                <a:stretch>
                  <a:fillRect/>
                </a:stretch>
              </a:blipFill>
            </p:spPr>
            <p:txBody>
              <a:bodyPr/>
              <a:lstStyle/>
              <a:p>
                <a:r>
                  <a:rPr lang="fr-FR">
                    <a:noFill/>
                  </a:rPr>
                  <a:t> </a:t>
                </a:r>
              </a:p>
            </p:txBody>
          </p:sp>
        </mc:Fallback>
      </mc:AlternateContent>
      <p:sp>
        <p:nvSpPr>
          <p:cNvPr id="5" name="ZoneTexte 4">
            <a:extLst>
              <a:ext uri="{FF2B5EF4-FFF2-40B4-BE49-F238E27FC236}">
                <a16:creationId xmlns:a16="http://schemas.microsoft.com/office/drawing/2014/main" id="{48B608B7-CB54-D28B-C412-EB18153A6A06}"/>
              </a:ext>
            </a:extLst>
          </p:cNvPr>
          <p:cNvSpPr txBox="1"/>
          <p:nvPr/>
        </p:nvSpPr>
        <p:spPr>
          <a:xfrm>
            <a:off x="14500" y="3413354"/>
            <a:ext cx="12177498" cy="461665"/>
          </a:xfrm>
          <a:prstGeom prst="rect">
            <a:avLst/>
          </a:prstGeom>
          <a:noFill/>
        </p:spPr>
        <p:txBody>
          <a:bodyPr wrap="square">
            <a:spAutoFit/>
          </a:bodyPr>
          <a:lstStyle/>
          <a:p>
            <a:pPr algn="just">
              <a:spcAft>
                <a:spcPts val="0"/>
              </a:spcAft>
            </a:pPr>
            <a:r>
              <a:rPr lang="fr-FR" sz="2400" dirty="0">
                <a:latin typeface="Comic Sans MS" pitchFamily="66" charset="0"/>
              </a:rPr>
              <a:t>Pour un satellite géostationnaire évoluant à l'altitude de 36000km, on aura:</a:t>
            </a:r>
          </a:p>
        </p:txBody>
      </p:sp>
      <mc:AlternateContent xmlns:mc="http://schemas.openxmlformats.org/markup-compatibility/2006">
        <mc:Choice xmlns:a14="http://schemas.microsoft.com/office/drawing/2010/main" Requires="a14">
          <p:sp>
            <p:nvSpPr>
              <p:cNvPr id="6" name="Rectangle 5">
                <a:extLst>
                  <a:ext uri="{FF2B5EF4-FFF2-40B4-BE49-F238E27FC236}">
                    <a16:creationId xmlns:a16="http://schemas.microsoft.com/office/drawing/2014/main" id="{A93744E3-CEC9-4628-D722-C6B83DA5175F}"/>
                  </a:ext>
                </a:extLst>
              </p:cNvPr>
              <p:cNvSpPr/>
              <p:nvPr/>
            </p:nvSpPr>
            <p:spPr>
              <a:xfrm>
                <a:off x="14500" y="4454970"/>
                <a:ext cx="12177500" cy="1729191"/>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m:rPr>
                          <m:nor/>
                        </m:rPr>
                        <a:rPr lang="fr-FR" sz="3600" b="1" smtClean="0">
                          <a:solidFill>
                            <a:schemeClr val="tx1"/>
                          </a:solidFill>
                          <a:latin typeface="Comic Sans MS"/>
                          <a:ea typeface="Times New Roman"/>
                          <a:cs typeface="Times New Roman"/>
                        </a:rPr>
                        <m:t>T</m:t>
                      </m:r>
                      <m:r>
                        <m:rPr>
                          <m:nor/>
                        </m:rPr>
                        <a:rPr lang="fr-FR" sz="3600" b="1" i="1" smtClean="0">
                          <a:solidFill>
                            <a:schemeClr val="tx1"/>
                          </a:solidFill>
                          <a:latin typeface="Comic Sans MS"/>
                          <a:ea typeface="Times New Roman"/>
                          <a:cs typeface="Times New Roman"/>
                        </a:rPr>
                        <m:t>′</m:t>
                      </m:r>
                      <m:r>
                        <m:rPr>
                          <m:nor/>
                        </m:rPr>
                        <a:rPr lang="fr-FR" sz="3600" b="1" smtClean="0">
                          <a:solidFill>
                            <a:schemeClr val="tx1"/>
                          </a:solidFill>
                          <a:latin typeface="Cambria Math"/>
                          <a:ea typeface="Times New Roman"/>
                          <a:cs typeface="Times New Roman"/>
                        </a:rPr>
                        <m:t> </m:t>
                      </m:r>
                      <m:r>
                        <m:rPr>
                          <m:nor/>
                        </m:rPr>
                        <a:rPr lang="fr-FR" sz="3600" b="1" smtClean="0">
                          <a:solidFill>
                            <a:schemeClr val="tx1"/>
                          </a:solidFill>
                          <a:latin typeface="Comic Sans MS"/>
                          <a:ea typeface="Times New Roman"/>
                          <a:cs typeface="Times New Roman"/>
                        </a:rPr>
                        <m:t>=</m:t>
                      </m:r>
                      <m:r>
                        <m:rPr>
                          <m:nor/>
                        </m:rPr>
                        <a:rPr lang="fr-FR" sz="3600" b="1" smtClean="0">
                          <a:solidFill>
                            <a:schemeClr val="tx1"/>
                          </a:solidFill>
                          <a:latin typeface="Cambria Math"/>
                          <a:ea typeface="Times New Roman"/>
                          <a:cs typeface="Times New Roman"/>
                        </a:rPr>
                        <m:t> </m:t>
                      </m:r>
                      <m:r>
                        <m:rPr>
                          <m:nor/>
                        </m:rPr>
                        <a:rPr lang="fr-FR" sz="3600" b="1" smtClean="0">
                          <a:solidFill>
                            <a:schemeClr val="tx1"/>
                          </a:solidFill>
                          <a:latin typeface="Comic Sans MS"/>
                          <a:ea typeface="Times New Roman"/>
                          <a:cs typeface="Times New Roman"/>
                        </a:rPr>
                        <m:t>2.</m:t>
                      </m:r>
                      <m:r>
                        <m:rPr>
                          <m:nor/>
                        </m:rPr>
                        <a:rPr lang="fr-FR" sz="4800" b="1" smtClean="0">
                          <a:solidFill>
                            <a:schemeClr val="tx1"/>
                          </a:solidFill>
                          <a:latin typeface="Symbol"/>
                          <a:ea typeface="Times New Roman"/>
                          <a:cs typeface="Times New Roman"/>
                        </a:rPr>
                        <m:t>p</m:t>
                      </m:r>
                      <m:r>
                        <m:rPr>
                          <m:nor/>
                        </m:rPr>
                        <a:rPr lang="fr-FR" sz="3600" b="1" smtClean="0">
                          <a:solidFill>
                            <a:schemeClr val="tx1"/>
                          </a:solidFill>
                          <a:latin typeface="Comic Sans MS"/>
                          <a:ea typeface="Times New Roman"/>
                          <a:cs typeface="Times New Roman"/>
                        </a:rPr>
                        <m:t>.</m:t>
                      </m:r>
                      <m:rad>
                        <m:radPr>
                          <m:degHide m:val="on"/>
                          <m:ctrlPr>
                            <a:rPr lang="fr-FR" sz="3600" b="1" i="1">
                              <a:solidFill>
                                <a:schemeClr val="tx1"/>
                              </a:solidFill>
                              <a:effectLst/>
                              <a:latin typeface="Cambria Math" panose="02040503050406030204" pitchFamily="18" charset="0"/>
                            </a:rPr>
                          </m:ctrlPr>
                        </m:radPr>
                        <m:deg/>
                        <m:e>
                          <m:f>
                            <m:fPr>
                              <m:ctrlPr>
                                <a:rPr lang="fr-FR" sz="3600" b="1" i="1">
                                  <a:solidFill>
                                    <a:schemeClr val="tx1"/>
                                  </a:solidFill>
                                  <a:effectLst/>
                                  <a:latin typeface="Cambria Math" panose="02040503050406030204" pitchFamily="18" charset="0"/>
                                </a:rPr>
                              </m:ctrlPr>
                            </m:fPr>
                            <m:num>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(3,6.</m:t>
                                  </m:r>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10</m:t>
                                      </m:r>
                                    </m:e>
                                    <m:sup>
                                      <m:r>
                                        <m:rPr>
                                          <m:nor/>
                                        </m:rPr>
                                        <a:rPr lang="fr-FR" sz="3600" b="1">
                                          <a:solidFill>
                                            <a:schemeClr val="tx1"/>
                                          </a:solidFill>
                                          <a:effectLst/>
                                          <a:latin typeface="Comic Sans MS"/>
                                          <a:ea typeface="Times New Roman"/>
                                          <a:cs typeface="Times New Roman"/>
                                        </a:rPr>
                                        <m:t>7</m:t>
                                      </m:r>
                                    </m:sup>
                                  </m:sSup>
                                  <m:r>
                                    <m:rPr>
                                      <m:nor/>
                                    </m:rPr>
                                    <a:rPr lang="fr-FR" sz="3600" b="1">
                                      <a:solidFill>
                                        <a:schemeClr val="tx1"/>
                                      </a:solidFill>
                                      <a:effectLst/>
                                      <a:latin typeface="Comic Sans MS"/>
                                      <a:ea typeface="Times New Roman"/>
                                      <a:cs typeface="Times New Roman"/>
                                    </a:rPr>
                                    <m:t> + 6,4.</m:t>
                                  </m:r>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10</m:t>
                                      </m:r>
                                    </m:e>
                                    <m:sup>
                                      <m:r>
                                        <m:rPr>
                                          <m:nor/>
                                        </m:rPr>
                                        <a:rPr lang="fr-FR" sz="3600" b="1">
                                          <a:solidFill>
                                            <a:schemeClr val="tx1"/>
                                          </a:solidFill>
                                          <a:effectLst/>
                                          <a:latin typeface="Comic Sans MS"/>
                                          <a:ea typeface="Times New Roman"/>
                                          <a:cs typeface="Times New Roman"/>
                                        </a:rPr>
                                        <m:t>6</m:t>
                                      </m:r>
                                    </m:sup>
                                  </m:sSup>
                                  <m:r>
                                    <m:rPr>
                                      <m:nor/>
                                    </m:rPr>
                                    <a:rPr lang="fr-FR" sz="3600" b="1">
                                      <a:solidFill>
                                        <a:schemeClr val="tx1"/>
                                      </a:solidFill>
                                      <a:effectLst/>
                                      <a:latin typeface="Comic Sans MS"/>
                                      <a:ea typeface="Times New Roman"/>
                                      <a:cs typeface="Times New Roman"/>
                                    </a:rPr>
                                    <m:t>)</m:t>
                                  </m:r>
                                </m:e>
                                <m:sup>
                                  <m:r>
                                    <m:rPr>
                                      <m:nor/>
                                    </m:rPr>
                                    <a:rPr lang="fr-FR" sz="3600" b="1">
                                      <a:solidFill>
                                        <a:schemeClr val="tx1"/>
                                      </a:solidFill>
                                      <a:effectLst/>
                                      <a:latin typeface="Comic Sans MS"/>
                                      <a:ea typeface="Times New Roman"/>
                                      <a:cs typeface="Times New Roman"/>
                                    </a:rPr>
                                    <m:t>3</m:t>
                                  </m:r>
                                </m:sup>
                              </m:sSup>
                            </m:num>
                            <m:den>
                              <m:r>
                                <m:rPr>
                                  <m:nor/>
                                </m:rPr>
                                <a:rPr lang="fr-FR" sz="3600" b="1">
                                  <a:solidFill>
                                    <a:schemeClr val="tx1"/>
                                  </a:solidFill>
                                  <a:effectLst/>
                                  <a:latin typeface="Comic Sans MS"/>
                                  <a:ea typeface="Times New Roman"/>
                                  <a:cs typeface="Times New Roman"/>
                                </a:rPr>
                                <m:t>6,67.</m:t>
                              </m:r>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10</m:t>
                                  </m:r>
                                </m:e>
                                <m:sup>
                                  <m:r>
                                    <m:rPr>
                                      <m:nor/>
                                    </m:rPr>
                                    <a:rPr lang="fr-FR" sz="3600" b="1" i="1">
                                      <a:solidFill>
                                        <a:schemeClr val="tx1"/>
                                      </a:solidFill>
                                      <a:effectLst/>
                                      <a:latin typeface="Comic Sans MS"/>
                                      <a:ea typeface="Times New Roman"/>
                                      <a:cs typeface="Times New Roman"/>
                                    </a:rPr>
                                    <m:t>−</m:t>
                                  </m:r>
                                  <m:r>
                                    <m:rPr>
                                      <m:nor/>
                                    </m:rPr>
                                    <a:rPr lang="fr-FR" sz="3600" b="1">
                                      <a:solidFill>
                                        <a:schemeClr val="tx1"/>
                                      </a:solidFill>
                                      <a:effectLst/>
                                      <a:latin typeface="Comic Sans MS"/>
                                      <a:ea typeface="Times New Roman"/>
                                      <a:cs typeface="Times New Roman"/>
                                    </a:rPr>
                                    <m:t>11</m:t>
                                  </m:r>
                                </m:sup>
                              </m:sSup>
                              <m:r>
                                <m:rPr>
                                  <m:nor/>
                                </m:rPr>
                                <a:rPr lang="fr-FR" sz="3600" b="1">
                                  <a:solidFill>
                                    <a:schemeClr val="tx1"/>
                                  </a:solidFill>
                                  <a:effectLst/>
                                  <a:latin typeface="Comic Sans MS"/>
                                  <a:ea typeface="Times New Roman"/>
                                  <a:cs typeface="Times New Roman"/>
                                </a:rPr>
                                <m:t> </m:t>
                              </m:r>
                              <m:r>
                                <m:rPr>
                                  <m:nor/>
                                </m:rPr>
                                <a:rPr lang="fr-FR" sz="3600" b="1">
                                  <a:solidFill>
                                    <a:schemeClr val="tx1"/>
                                  </a:solidFill>
                                  <a:effectLst/>
                                  <a:latin typeface="Comic Sans MS"/>
                                  <a:ea typeface="Times New Roman"/>
                                  <a:cs typeface="Times New Roman"/>
                                </a:rPr>
                                <m:t>×</m:t>
                              </m:r>
                              <m:r>
                                <m:rPr>
                                  <m:nor/>
                                </m:rPr>
                                <a:rPr lang="fr-FR" sz="3600" b="1">
                                  <a:solidFill>
                                    <a:schemeClr val="tx1"/>
                                  </a:solidFill>
                                  <a:effectLst/>
                                  <a:latin typeface="Comic Sans MS"/>
                                  <a:ea typeface="Times New Roman"/>
                                  <a:cs typeface="Times New Roman"/>
                                </a:rPr>
                                <m:t> 5,98.</m:t>
                              </m:r>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10</m:t>
                                  </m:r>
                                </m:e>
                                <m:sup>
                                  <m:r>
                                    <m:rPr>
                                      <m:nor/>
                                    </m:rPr>
                                    <a:rPr lang="fr-FR" sz="3600" b="1">
                                      <a:solidFill>
                                        <a:schemeClr val="tx1"/>
                                      </a:solidFill>
                                      <a:effectLst/>
                                      <a:latin typeface="Comic Sans MS"/>
                                      <a:ea typeface="Times New Roman"/>
                                      <a:cs typeface="Times New Roman"/>
                                    </a:rPr>
                                    <m:t>24</m:t>
                                  </m:r>
                                </m:sup>
                              </m:sSup>
                            </m:den>
                          </m:f>
                        </m:e>
                      </m:rad>
                      <m:r>
                        <m:rPr>
                          <m:nor/>
                        </m:rPr>
                        <a:rPr lang="fr-FR" sz="3600" b="1">
                          <a:solidFill>
                            <a:schemeClr val="tx1"/>
                          </a:solidFill>
                          <a:effectLst/>
                          <a:latin typeface="Cambria Math"/>
                          <a:ea typeface="Times New Roman"/>
                          <a:cs typeface="Times New Roman"/>
                        </a:rPr>
                        <m:t> </m:t>
                      </m:r>
                      <m:r>
                        <m:rPr>
                          <m:nor/>
                        </m:rPr>
                        <a:rPr lang="fr-FR" sz="3600" b="1">
                          <a:solidFill>
                            <a:schemeClr val="tx1"/>
                          </a:solidFill>
                          <a:effectLst/>
                          <a:latin typeface="Comic Sans MS"/>
                          <a:ea typeface="Times New Roman"/>
                          <a:cs typeface="Times New Roman"/>
                        </a:rPr>
                        <m:t>=</m:t>
                      </m:r>
                      <m:r>
                        <m:rPr>
                          <m:nor/>
                        </m:rPr>
                        <a:rPr lang="fr-FR" sz="3600" b="1">
                          <a:solidFill>
                            <a:schemeClr val="tx1"/>
                          </a:solidFill>
                          <a:effectLst/>
                          <a:latin typeface="Cambria Math"/>
                          <a:ea typeface="Times New Roman"/>
                          <a:cs typeface="Times New Roman"/>
                        </a:rPr>
                        <m:t> </m:t>
                      </m:r>
                      <m:r>
                        <m:rPr>
                          <m:nor/>
                        </m:rPr>
                        <a:rPr lang="fr-FR" sz="3600" b="1">
                          <a:solidFill>
                            <a:schemeClr val="tx1"/>
                          </a:solidFill>
                          <a:effectLst/>
                          <a:latin typeface="Comic Sans MS"/>
                          <a:ea typeface="Times New Roman"/>
                          <a:cs typeface="Times New Roman"/>
                        </a:rPr>
                        <m:t>8,7.</m:t>
                      </m:r>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10</m:t>
                          </m:r>
                        </m:e>
                        <m:sup>
                          <m:r>
                            <m:rPr>
                              <m:nor/>
                            </m:rPr>
                            <a:rPr lang="fr-FR" sz="3600" b="1">
                              <a:solidFill>
                                <a:schemeClr val="tx1"/>
                              </a:solidFill>
                              <a:effectLst/>
                              <a:latin typeface="Comic Sans MS"/>
                              <a:ea typeface="Times New Roman"/>
                              <a:cs typeface="Times New Roman"/>
                            </a:rPr>
                            <m:t>4</m:t>
                          </m:r>
                        </m:sup>
                      </m:sSup>
                      <m:r>
                        <m:rPr>
                          <m:nor/>
                        </m:rPr>
                        <a:rPr lang="fr-FR" sz="3600" b="1">
                          <a:solidFill>
                            <a:schemeClr val="tx1"/>
                          </a:solidFill>
                          <a:effectLst/>
                          <a:latin typeface="Comic Sans MS"/>
                          <a:ea typeface="Times New Roman"/>
                          <a:cs typeface="Times New Roman"/>
                        </a:rPr>
                        <m:t>s</m:t>
                      </m:r>
                      <m:r>
                        <m:rPr>
                          <m:nor/>
                        </m:rPr>
                        <a:rPr lang="fr-FR" sz="3600" b="1">
                          <a:solidFill>
                            <a:schemeClr val="tx1"/>
                          </a:solidFill>
                          <a:effectLst/>
                          <a:latin typeface="Cambria Math"/>
                          <a:ea typeface="Times New Roman"/>
                          <a:cs typeface="Times New Roman"/>
                        </a:rPr>
                        <m:t> </m:t>
                      </m:r>
                      <m:r>
                        <m:rPr>
                          <m:nor/>
                        </m:rPr>
                        <a:rPr lang="fr-FR" sz="3600" b="1">
                          <a:solidFill>
                            <a:schemeClr val="tx1"/>
                          </a:solidFill>
                          <a:effectLst/>
                          <a:latin typeface="Comic Sans MS"/>
                          <a:ea typeface="Times New Roman"/>
                          <a:cs typeface="Times New Roman"/>
                        </a:rPr>
                        <m:t>=</m:t>
                      </m:r>
                      <m:r>
                        <m:rPr>
                          <m:nor/>
                        </m:rPr>
                        <a:rPr lang="fr-FR" sz="3600" b="1">
                          <a:solidFill>
                            <a:schemeClr val="tx1"/>
                          </a:solidFill>
                          <a:effectLst/>
                          <a:latin typeface="Cambria Math"/>
                          <a:ea typeface="Times New Roman"/>
                          <a:cs typeface="Times New Roman"/>
                        </a:rPr>
                        <m:t> </m:t>
                      </m:r>
                      <m:r>
                        <m:rPr>
                          <m:nor/>
                        </m:rPr>
                        <a:rPr lang="fr-FR" sz="3600" b="1">
                          <a:solidFill>
                            <a:schemeClr val="tx1"/>
                          </a:solidFill>
                          <a:effectLst/>
                          <a:latin typeface="Comic Sans MS"/>
                          <a:ea typeface="Times New Roman"/>
                          <a:cs typeface="Times New Roman"/>
                        </a:rPr>
                        <m:t>24</m:t>
                      </m:r>
                      <m:r>
                        <m:rPr>
                          <m:nor/>
                        </m:rPr>
                        <a:rPr lang="fr-FR" sz="3600" b="1">
                          <a:solidFill>
                            <a:schemeClr val="tx1"/>
                          </a:solidFill>
                          <a:effectLst/>
                          <a:latin typeface="Comic Sans MS"/>
                          <a:ea typeface="Times New Roman"/>
                          <a:cs typeface="Times New Roman"/>
                        </a:rPr>
                        <m:t>h</m:t>
                      </m:r>
                    </m:oMath>
                  </m:oMathPara>
                </a14:m>
                <a:endParaRPr lang="fr-FR" sz="3600" dirty="0">
                  <a:solidFill>
                    <a:schemeClr val="tx1"/>
                  </a:solidFill>
                </a:endParaRPr>
              </a:p>
            </p:txBody>
          </p:sp>
        </mc:Choice>
        <mc:Fallback>
          <p:sp>
            <p:nvSpPr>
              <p:cNvPr id="6" name="Rectangle 5">
                <a:extLst>
                  <a:ext uri="{FF2B5EF4-FFF2-40B4-BE49-F238E27FC236}">
                    <a16:creationId xmlns:a16="http://schemas.microsoft.com/office/drawing/2014/main" id="{A93744E3-CEC9-4628-D722-C6B83DA5175F}"/>
                  </a:ext>
                </a:extLst>
              </p:cNvPr>
              <p:cNvSpPr>
                <a:spLocks noRot="1" noChangeAspect="1" noMove="1" noResize="1" noEditPoints="1" noAdjustHandles="1" noChangeArrowheads="1" noChangeShapeType="1" noTextEdit="1"/>
              </p:cNvSpPr>
              <p:nvPr/>
            </p:nvSpPr>
            <p:spPr>
              <a:xfrm>
                <a:off x="14500" y="4454970"/>
                <a:ext cx="12177500" cy="1729191"/>
              </a:xfrm>
              <a:prstGeom prst="rect">
                <a:avLst/>
              </a:prstGeom>
              <a:blipFill>
                <a:blip r:embed="rId3"/>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1226747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E5D2ED-A44D-765E-B45A-FCA49EF89A7A}"/>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B3828551-BD3A-DD0B-7FF4-36014E947E62}"/>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688A8884-F580-0D0B-43AA-F56CCB9E9A57}"/>
              </a:ext>
            </a:extLst>
          </p:cNvPr>
          <p:cNvSpPr txBox="1"/>
          <p:nvPr/>
        </p:nvSpPr>
        <p:spPr>
          <a:xfrm>
            <a:off x="1524" y="1859339"/>
            <a:ext cx="12190476" cy="3139321"/>
          </a:xfrm>
          <a:prstGeom prst="rect">
            <a:avLst/>
          </a:prstGeom>
          <a:noFill/>
        </p:spPr>
        <p:txBody>
          <a:bodyPr wrap="square">
            <a:spAutoFit/>
          </a:bodyPr>
          <a:lstStyle/>
          <a:p>
            <a:pPr marL="285750" indent="-285750" algn="ctr">
              <a:buFontTx/>
              <a:buChar char="-"/>
            </a:pPr>
            <a:r>
              <a:rPr lang="fr-FR" sz="6600" b="1" dirty="0">
                <a:solidFill>
                  <a:srgbClr val="FF0000"/>
                </a:solidFill>
                <a:latin typeface="Comic Sans MS" panose="030F0702030302020204" pitchFamily="66" charset="0"/>
                <a:cs typeface="Arial" panose="020B0604020202020204" pitchFamily="34" charset="0"/>
              </a:rPr>
              <a:t> 9 –</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Retour sur la troisième loi de Kepler</a:t>
            </a:r>
          </a:p>
        </p:txBody>
      </p:sp>
    </p:spTree>
    <p:extLst>
      <p:ext uri="{BB962C8B-B14F-4D97-AF65-F5344CB8AC3E}">
        <p14:creationId xmlns:p14="http://schemas.microsoft.com/office/powerpoint/2010/main" val="24048033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E382D-ACE8-30C7-E6DC-9E7DA8ADB96F}"/>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A34E90CD-E0A8-B5A5-F69A-FCE21618641C}"/>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EC64DB31-76C6-805F-79CA-36D299BF877A}"/>
              </a:ext>
            </a:extLst>
          </p:cNvPr>
          <p:cNvSpPr/>
          <p:nvPr/>
        </p:nvSpPr>
        <p:spPr>
          <a:xfrm>
            <a:off x="-14995" y="1190972"/>
            <a:ext cx="12206995" cy="1200329"/>
          </a:xfrm>
          <a:prstGeom prst="rect">
            <a:avLst/>
          </a:prstGeom>
        </p:spPr>
        <p:txBody>
          <a:bodyPr wrap="square">
            <a:spAutoFit/>
          </a:bodyPr>
          <a:lstStyle/>
          <a:p>
            <a:pPr algn="just"/>
            <a:r>
              <a:rPr lang="fr-FR" sz="2400" dirty="0">
                <a:latin typeface="Comic Sans MS" pitchFamily="66" charset="0"/>
              </a:rPr>
              <a:t>Dans le référentiel héliocentrique, le rapport entre le carré de la période de révolution T de chaque planète et le cube du rayon r de l'orbite circulaire est constant:</a:t>
            </a:r>
          </a:p>
        </p:txBody>
      </p:sp>
      <mc:AlternateContent xmlns:mc="http://schemas.openxmlformats.org/markup-compatibility/2006">
        <mc:Choice xmlns:a14="http://schemas.microsoft.com/office/drawing/2010/main" Requires="a14">
          <p:sp>
            <p:nvSpPr>
              <p:cNvPr id="3" name="Rectangle 2">
                <a:extLst>
                  <a:ext uri="{FF2B5EF4-FFF2-40B4-BE49-F238E27FC236}">
                    <a16:creationId xmlns:a16="http://schemas.microsoft.com/office/drawing/2014/main" id="{7D1B6037-CDF2-5F11-6F11-86F64B4D1BBD}"/>
                  </a:ext>
                </a:extLst>
              </p:cNvPr>
              <p:cNvSpPr/>
              <p:nvPr/>
            </p:nvSpPr>
            <p:spPr>
              <a:xfrm>
                <a:off x="4151978" y="3084406"/>
                <a:ext cx="3873047" cy="150663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nor/>
                        </m:rPr>
                        <a:rPr lang="fr-FR" sz="3600" b="1" smtClean="0">
                          <a:solidFill>
                            <a:schemeClr val="tx1"/>
                          </a:solidFill>
                          <a:latin typeface="Comic Sans MS"/>
                          <a:ea typeface="Times New Roman"/>
                          <a:cs typeface="Times New Roman"/>
                        </a:rPr>
                        <m:t>K</m:t>
                      </m:r>
                      <m:r>
                        <m:rPr>
                          <m:nor/>
                        </m:rPr>
                        <a:rPr lang="fr-FR" sz="3600" b="1" smtClean="0">
                          <a:solidFill>
                            <a:schemeClr val="tx1"/>
                          </a:solidFill>
                          <a:latin typeface="Cambria Math"/>
                          <a:ea typeface="Times New Roman"/>
                          <a:cs typeface="Times New Roman"/>
                        </a:rPr>
                        <m:t> </m:t>
                      </m:r>
                      <m:r>
                        <m:rPr>
                          <m:nor/>
                        </m:rPr>
                        <a:rPr lang="fr-FR" sz="3600" b="1" smtClean="0">
                          <a:solidFill>
                            <a:schemeClr val="tx1"/>
                          </a:solidFill>
                          <a:latin typeface="Comic Sans MS"/>
                          <a:ea typeface="Times New Roman"/>
                          <a:cs typeface="Times New Roman"/>
                        </a:rPr>
                        <m:t>=</m:t>
                      </m:r>
                      <m:r>
                        <m:rPr>
                          <m:nor/>
                        </m:rPr>
                        <a:rPr lang="fr-FR" sz="3600" b="1" smtClean="0">
                          <a:solidFill>
                            <a:schemeClr val="tx1"/>
                          </a:solidFill>
                          <a:latin typeface="Cambria Math"/>
                          <a:ea typeface="Times New Roman"/>
                          <a:cs typeface="Times New Roman"/>
                        </a:rPr>
                        <m:t> </m:t>
                      </m:r>
                      <m:f>
                        <m:fPr>
                          <m:ctrlPr>
                            <a:rPr lang="fr-FR" sz="3600" b="1" i="1">
                              <a:solidFill>
                                <a:schemeClr val="tx1"/>
                              </a:solidFill>
                              <a:effectLst/>
                              <a:latin typeface="Cambria Math" panose="02040503050406030204" pitchFamily="18" charset="0"/>
                            </a:rPr>
                          </m:ctrlPr>
                        </m:fPr>
                        <m:num>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T</m:t>
                              </m:r>
                            </m:e>
                            <m:sup>
                              <m:r>
                                <m:rPr>
                                  <m:nor/>
                                </m:rPr>
                                <a:rPr lang="fr-FR" sz="3600" b="1">
                                  <a:solidFill>
                                    <a:schemeClr val="tx1"/>
                                  </a:solidFill>
                                  <a:effectLst/>
                                  <a:latin typeface="Comic Sans MS"/>
                                  <a:ea typeface="Times New Roman"/>
                                  <a:cs typeface="Times New Roman"/>
                                </a:rPr>
                                <m:t>2</m:t>
                              </m:r>
                            </m:sup>
                          </m:sSup>
                        </m:num>
                        <m:den>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Comic Sans MS"/>
                                  <a:ea typeface="Times New Roman"/>
                                  <a:cs typeface="Times New Roman"/>
                                </a:rPr>
                                <m:t>r</m:t>
                              </m:r>
                            </m:e>
                            <m:sup>
                              <m:r>
                                <m:rPr>
                                  <m:nor/>
                                </m:rPr>
                                <a:rPr lang="fr-FR" sz="3600" b="1">
                                  <a:solidFill>
                                    <a:schemeClr val="tx1"/>
                                  </a:solidFill>
                                  <a:effectLst/>
                                  <a:latin typeface="Comic Sans MS"/>
                                  <a:ea typeface="Times New Roman"/>
                                  <a:cs typeface="Times New Roman"/>
                                </a:rPr>
                                <m:t>3</m:t>
                              </m:r>
                            </m:sup>
                          </m:sSup>
                        </m:den>
                      </m:f>
                      <m:r>
                        <m:rPr>
                          <m:nor/>
                        </m:rPr>
                        <a:rPr lang="fr-FR" sz="3600" b="1">
                          <a:solidFill>
                            <a:schemeClr val="tx1"/>
                          </a:solidFill>
                          <a:effectLst/>
                          <a:latin typeface="Comic Sans MS"/>
                          <a:ea typeface="Times New Roman"/>
                          <a:cs typeface="Times New Roman"/>
                        </a:rPr>
                        <m:t> = </m:t>
                      </m:r>
                      <m:f>
                        <m:fPr>
                          <m:ctrlPr>
                            <a:rPr lang="fr-FR" sz="3600" b="1" i="1">
                              <a:solidFill>
                                <a:schemeClr val="tx1"/>
                              </a:solidFill>
                              <a:effectLst/>
                              <a:latin typeface="Cambria Math" panose="02040503050406030204" pitchFamily="18" charset="0"/>
                            </a:rPr>
                          </m:ctrlPr>
                        </m:fPr>
                        <m:num>
                          <m:r>
                            <m:rPr>
                              <m:nor/>
                            </m:rPr>
                            <a:rPr lang="fr-FR" sz="3600" b="1">
                              <a:solidFill>
                                <a:schemeClr val="tx1"/>
                              </a:solidFill>
                              <a:effectLst/>
                              <a:latin typeface="Comic Sans MS"/>
                              <a:ea typeface="Times New Roman"/>
                              <a:cs typeface="Times New Roman"/>
                            </a:rPr>
                            <m:t>4.</m:t>
                          </m:r>
                          <m:sSup>
                            <m:sSupPr>
                              <m:ctrlPr>
                                <a:rPr lang="fr-FR" sz="3600" b="1" i="1">
                                  <a:solidFill>
                                    <a:schemeClr val="tx1"/>
                                  </a:solidFill>
                                  <a:effectLst/>
                                  <a:latin typeface="Cambria Math" panose="02040503050406030204" pitchFamily="18" charset="0"/>
                                </a:rPr>
                              </m:ctrlPr>
                            </m:sSupPr>
                            <m:e>
                              <m:r>
                                <m:rPr>
                                  <m:nor/>
                                </m:rPr>
                                <a:rPr lang="fr-FR" sz="3600" b="1">
                                  <a:solidFill>
                                    <a:schemeClr val="tx1"/>
                                  </a:solidFill>
                                  <a:effectLst/>
                                  <a:latin typeface="Symbol"/>
                                  <a:ea typeface="Times New Roman"/>
                                  <a:cs typeface="Times New Roman"/>
                                </a:rPr>
                                <m:t>p</m:t>
                              </m:r>
                            </m:e>
                            <m:sup>
                              <m:r>
                                <m:rPr>
                                  <m:nor/>
                                </m:rPr>
                                <a:rPr lang="fr-FR" sz="3600" b="1">
                                  <a:solidFill>
                                    <a:schemeClr val="tx1"/>
                                  </a:solidFill>
                                  <a:effectLst/>
                                  <a:latin typeface="Comic Sans MS"/>
                                  <a:ea typeface="Times New Roman"/>
                                  <a:cs typeface="Times New Roman"/>
                                </a:rPr>
                                <m:t>2</m:t>
                              </m:r>
                            </m:sup>
                          </m:sSup>
                        </m:num>
                        <m:den>
                          <m:r>
                            <m:rPr>
                              <m:nor/>
                            </m:rPr>
                            <a:rPr lang="fr-FR" sz="3600" b="1">
                              <a:solidFill>
                                <a:schemeClr val="tx1"/>
                              </a:solidFill>
                              <a:effectLst/>
                              <a:latin typeface="Comic Sans MS"/>
                              <a:ea typeface="Times New Roman"/>
                              <a:cs typeface="Times New Roman"/>
                            </a:rPr>
                            <m:t>G</m:t>
                          </m:r>
                          <m:r>
                            <m:rPr>
                              <m:nor/>
                            </m:rPr>
                            <a:rPr lang="fr-FR" sz="3600" b="1">
                              <a:solidFill>
                                <a:schemeClr val="tx1"/>
                              </a:solidFill>
                              <a:effectLst/>
                              <a:latin typeface="Comic Sans MS"/>
                              <a:ea typeface="Times New Roman"/>
                              <a:cs typeface="Times New Roman"/>
                            </a:rPr>
                            <m:t>.</m:t>
                          </m:r>
                          <m:sSub>
                            <m:sSubPr>
                              <m:ctrlPr>
                                <a:rPr lang="fr-FR" sz="3600" b="1" i="1">
                                  <a:solidFill>
                                    <a:schemeClr val="tx1"/>
                                  </a:solidFill>
                                  <a:effectLst/>
                                  <a:latin typeface="Cambria Math" panose="02040503050406030204" pitchFamily="18" charset="0"/>
                                </a:rPr>
                              </m:ctrlPr>
                            </m:sSubPr>
                            <m:e>
                              <m:r>
                                <m:rPr>
                                  <m:nor/>
                                </m:rPr>
                                <a:rPr lang="fr-FR" sz="3600" b="1">
                                  <a:solidFill>
                                    <a:schemeClr val="tx1"/>
                                  </a:solidFill>
                                  <a:effectLst/>
                                  <a:latin typeface="Comic Sans MS"/>
                                  <a:ea typeface="Times New Roman"/>
                                  <a:cs typeface="Times New Roman"/>
                                </a:rPr>
                                <m:t>M</m:t>
                              </m:r>
                            </m:e>
                            <m:sub>
                              <m:r>
                                <m:rPr>
                                  <m:nor/>
                                </m:rPr>
                                <a:rPr lang="fr-FR" sz="3600" b="1">
                                  <a:solidFill>
                                    <a:schemeClr val="tx1"/>
                                  </a:solidFill>
                                  <a:effectLst/>
                                  <a:latin typeface="Comic Sans MS"/>
                                  <a:ea typeface="Times New Roman"/>
                                  <a:cs typeface="Times New Roman"/>
                                </a:rPr>
                                <m:t>S</m:t>
                              </m:r>
                            </m:sub>
                          </m:sSub>
                        </m:den>
                      </m:f>
                    </m:oMath>
                  </m:oMathPara>
                </a14:m>
                <a:endParaRPr lang="fr-FR" sz="3600" dirty="0">
                  <a:solidFill>
                    <a:schemeClr val="tx1"/>
                  </a:solidFill>
                </a:endParaRPr>
              </a:p>
            </p:txBody>
          </p:sp>
        </mc:Choice>
        <mc:Fallback>
          <p:sp>
            <p:nvSpPr>
              <p:cNvPr id="3" name="Rectangle 2">
                <a:extLst>
                  <a:ext uri="{FF2B5EF4-FFF2-40B4-BE49-F238E27FC236}">
                    <a16:creationId xmlns:a16="http://schemas.microsoft.com/office/drawing/2014/main" id="{7D1B6037-CDF2-5F11-6F11-86F64B4D1BBD}"/>
                  </a:ext>
                </a:extLst>
              </p:cNvPr>
              <p:cNvSpPr>
                <a:spLocks noRot="1" noChangeAspect="1" noMove="1" noResize="1" noEditPoints="1" noAdjustHandles="1" noChangeArrowheads="1" noChangeShapeType="1" noTextEdit="1"/>
              </p:cNvSpPr>
              <p:nvPr/>
            </p:nvSpPr>
            <p:spPr>
              <a:xfrm>
                <a:off x="4151978" y="3084406"/>
                <a:ext cx="3873047" cy="1506631"/>
              </a:xfrm>
              <a:prstGeom prst="rect">
                <a:avLst/>
              </a:prstGeom>
              <a:blipFill>
                <a:blip r:embed="rId2"/>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4188850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8D972-E45C-F202-D51B-5CB2B05924D6}"/>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C9D9C276-CE83-8B05-B263-1F90D0D4773A}"/>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71654BEB-0FD5-DCA5-5D0E-28CF61636A22}"/>
              </a:ext>
            </a:extLst>
          </p:cNvPr>
          <p:cNvSpPr txBox="1"/>
          <p:nvPr/>
        </p:nvSpPr>
        <p:spPr>
          <a:xfrm>
            <a:off x="0" y="216309"/>
            <a:ext cx="12192000" cy="830997"/>
          </a:xfrm>
          <a:prstGeom prst="rect">
            <a:avLst/>
          </a:prstGeom>
          <a:noFill/>
        </p:spPr>
        <p:txBody>
          <a:bodyPr wrap="square">
            <a:spAutoFit/>
          </a:bodyPr>
          <a:lstStyle/>
          <a:p>
            <a:pPr algn="just"/>
            <a:r>
              <a:rPr lang="fr-FR" sz="2400" dirty="0">
                <a:latin typeface="Comic Sans MS" pitchFamily="66" charset="0"/>
              </a:rPr>
              <a:t>Voici un tableau que Kepler aurait pu faire pour consigner les résultats des observations de Tycho </a:t>
            </a:r>
            <a:r>
              <a:rPr lang="fr-FR" sz="2400" dirty="0" err="1">
                <a:latin typeface="Comic Sans MS" pitchFamily="66" charset="0"/>
              </a:rPr>
              <a:t>Brahé</a:t>
            </a:r>
            <a:r>
              <a:rPr lang="fr-FR" sz="2400" dirty="0">
                <a:latin typeface="Comic Sans MS" pitchFamily="66" charset="0"/>
              </a:rPr>
              <a:t> et de ses calculs, pour les planètes du système solaire.</a:t>
            </a:r>
          </a:p>
        </p:txBody>
      </p:sp>
      <p:graphicFrame>
        <p:nvGraphicFramePr>
          <p:cNvPr id="4" name="Tableau 3">
            <a:extLst>
              <a:ext uri="{FF2B5EF4-FFF2-40B4-BE49-F238E27FC236}">
                <a16:creationId xmlns:a16="http://schemas.microsoft.com/office/drawing/2014/main" id="{92969A2E-3520-EFFB-BD86-C04EF6355CB6}"/>
              </a:ext>
            </a:extLst>
          </p:cNvPr>
          <p:cNvGraphicFramePr>
            <a:graphicFrameLocks noGrp="1"/>
          </p:cNvGraphicFramePr>
          <p:nvPr>
            <p:extLst>
              <p:ext uri="{D42A27DB-BD31-4B8C-83A1-F6EECF244321}">
                <p14:modId xmlns:p14="http://schemas.microsoft.com/office/powerpoint/2010/main" val="3625612070"/>
              </p:ext>
            </p:extLst>
          </p:nvPr>
        </p:nvGraphicFramePr>
        <p:xfrm>
          <a:off x="253786" y="1427814"/>
          <a:ext cx="11684428" cy="4002371"/>
        </p:xfrm>
        <a:graphic>
          <a:graphicData uri="http://schemas.openxmlformats.org/drawingml/2006/table">
            <a:tbl>
              <a:tblPr firstRow="1" firstCol="1" lastRow="1" lastCol="1" bandRow="1" bandCol="1"/>
              <a:tblGrid>
                <a:gridCol w="1832505">
                  <a:extLst>
                    <a:ext uri="{9D8B030D-6E8A-4147-A177-3AD203B41FA5}">
                      <a16:colId xmlns:a16="http://schemas.microsoft.com/office/drawing/2014/main" val="2506900514"/>
                    </a:ext>
                  </a:extLst>
                </a:gridCol>
                <a:gridCol w="2094271">
                  <a:extLst>
                    <a:ext uri="{9D8B030D-6E8A-4147-A177-3AD203B41FA5}">
                      <a16:colId xmlns:a16="http://schemas.microsoft.com/office/drawing/2014/main" val="2579991464"/>
                    </a:ext>
                  </a:extLst>
                </a:gridCol>
                <a:gridCol w="1671484">
                  <a:extLst>
                    <a:ext uri="{9D8B030D-6E8A-4147-A177-3AD203B41FA5}">
                      <a16:colId xmlns:a16="http://schemas.microsoft.com/office/drawing/2014/main" val="1608814837"/>
                    </a:ext>
                  </a:extLst>
                </a:gridCol>
                <a:gridCol w="1838632">
                  <a:extLst>
                    <a:ext uri="{9D8B030D-6E8A-4147-A177-3AD203B41FA5}">
                      <a16:colId xmlns:a16="http://schemas.microsoft.com/office/drawing/2014/main" val="813990047"/>
                    </a:ext>
                  </a:extLst>
                </a:gridCol>
                <a:gridCol w="1946787">
                  <a:extLst>
                    <a:ext uri="{9D8B030D-6E8A-4147-A177-3AD203B41FA5}">
                      <a16:colId xmlns:a16="http://schemas.microsoft.com/office/drawing/2014/main" val="2446003548"/>
                    </a:ext>
                  </a:extLst>
                </a:gridCol>
                <a:gridCol w="2300749">
                  <a:extLst>
                    <a:ext uri="{9D8B030D-6E8A-4147-A177-3AD203B41FA5}">
                      <a16:colId xmlns:a16="http://schemas.microsoft.com/office/drawing/2014/main" val="2774263923"/>
                    </a:ext>
                  </a:extLst>
                </a:gridCol>
              </a:tblGrid>
              <a:tr h="1108541">
                <a:tc>
                  <a:txBody>
                    <a:bodyPr/>
                    <a:lstStyle/>
                    <a:p>
                      <a:pPr algn="ctr">
                        <a:spcAft>
                          <a:spcPts val="0"/>
                        </a:spcAft>
                      </a:pPr>
                      <a:r>
                        <a:rPr lang="fr-FR" sz="2400" b="0" kern="1200" dirty="0">
                          <a:solidFill>
                            <a:schemeClr val="tx1"/>
                          </a:solidFill>
                          <a:effectLst/>
                          <a:latin typeface="Comic Sans MS"/>
                          <a:ea typeface="Times New Roman"/>
                          <a:cs typeface="+mn-cs"/>
                        </a:rPr>
                        <a:t>Planète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Demi grand axe</a:t>
                      </a:r>
                      <a:endParaRPr lang="fr-FR" sz="2400" b="0" dirty="0">
                        <a:solidFill>
                          <a:schemeClr val="tx1"/>
                        </a:solidFill>
                        <a:effectLst/>
                        <a:latin typeface="Times New Roman"/>
                        <a:ea typeface="Times New Roman"/>
                      </a:endParaRPr>
                    </a:p>
                    <a:p>
                      <a:pPr algn="ctr">
                        <a:spcAft>
                          <a:spcPts val="0"/>
                        </a:spcAft>
                      </a:pPr>
                      <a:r>
                        <a:rPr lang="fr-FR" sz="2400" b="0" dirty="0">
                          <a:solidFill>
                            <a:schemeClr val="tx1"/>
                          </a:solidFill>
                          <a:effectLst/>
                          <a:latin typeface="Comic Sans MS"/>
                          <a:ea typeface="Times New Roman"/>
                        </a:rPr>
                        <a:t>a (</a:t>
                      </a:r>
                      <a:r>
                        <a:rPr lang="fr-FR" sz="2400" b="0" dirty="0">
                          <a:solidFill>
                            <a:schemeClr val="tx1"/>
                          </a:solidFill>
                          <a:effectLst/>
                          <a:latin typeface="Comic Sans MS"/>
                          <a:ea typeface="Times New Roman"/>
                          <a:cs typeface="Arial"/>
                        </a:rPr>
                        <a:t>x</a:t>
                      </a:r>
                      <a:r>
                        <a:rPr lang="fr-FR" sz="2400" b="0" dirty="0">
                          <a:solidFill>
                            <a:schemeClr val="tx1"/>
                          </a:solidFill>
                          <a:effectLst/>
                          <a:latin typeface="Comic Sans MS"/>
                          <a:ea typeface="Times New Roman"/>
                        </a:rPr>
                        <a:t>10</a:t>
                      </a:r>
                      <a:r>
                        <a:rPr lang="fr-FR" sz="2400" b="0" baseline="30000" dirty="0">
                          <a:solidFill>
                            <a:schemeClr val="tx1"/>
                          </a:solidFill>
                          <a:effectLst/>
                          <a:latin typeface="Comic Sans MS"/>
                          <a:ea typeface="Times New Roman"/>
                        </a:rPr>
                        <a:t>6</a:t>
                      </a:r>
                      <a:r>
                        <a:rPr lang="fr-FR" sz="2400" b="0" dirty="0">
                          <a:solidFill>
                            <a:schemeClr val="tx1"/>
                          </a:solidFill>
                          <a:effectLst/>
                          <a:latin typeface="Comic Sans MS"/>
                          <a:ea typeface="Times New Roman"/>
                        </a:rPr>
                        <a:t>km)</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Période de révolution</a:t>
                      </a:r>
                      <a:endParaRPr lang="fr-FR" sz="2400" b="0" dirty="0">
                        <a:solidFill>
                          <a:schemeClr val="tx1"/>
                        </a:solidFill>
                        <a:effectLst/>
                        <a:latin typeface="Times New Roman"/>
                        <a:ea typeface="Times New Roman"/>
                      </a:endParaRPr>
                    </a:p>
                    <a:p>
                      <a:pPr algn="ctr">
                        <a:spcAft>
                          <a:spcPts val="0"/>
                        </a:spcAft>
                      </a:pPr>
                      <a:r>
                        <a:rPr lang="fr-FR" sz="2400" b="0" dirty="0">
                          <a:solidFill>
                            <a:schemeClr val="tx1"/>
                          </a:solidFill>
                          <a:effectLst/>
                          <a:latin typeface="Comic Sans MS"/>
                          <a:ea typeface="Times New Roman"/>
                        </a:rPr>
                        <a:t>T (jour)</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Période de révolution</a:t>
                      </a:r>
                      <a:endParaRPr lang="fr-FR" sz="2400" b="0" dirty="0">
                        <a:solidFill>
                          <a:schemeClr val="tx1"/>
                        </a:solidFill>
                        <a:effectLst/>
                        <a:latin typeface="Times New Roman"/>
                        <a:ea typeface="Times New Roman"/>
                      </a:endParaRPr>
                    </a:p>
                    <a:p>
                      <a:pPr algn="ctr">
                        <a:spcAft>
                          <a:spcPts val="0"/>
                        </a:spcAft>
                      </a:pPr>
                      <a:r>
                        <a:rPr lang="fr-FR" sz="2400" b="0" dirty="0">
                          <a:solidFill>
                            <a:schemeClr val="tx1"/>
                          </a:solidFill>
                          <a:effectLst/>
                          <a:latin typeface="Comic Sans MS"/>
                          <a:ea typeface="Times New Roman"/>
                        </a:rPr>
                        <a:t>T (</a:t>
                      </a:r>
                      <a:r>
                        <a:rPr lang="fr-FR" sz="2400" b="0" dirty="0">
                          <a:solidFill>
                            <a:schemeClr val="tx1"/>
                          </a:solidFill>
                          <a:effectLst/>
                          <a:latin typeface="Comic Sans MS"/>
                          <a:ea typeface="Times New Roman"/>
                          <a:cs typeface="Arial"/>
                        </a:rPr>
                        <a:t>x</a:t>
                      </a:r>
                      <a:r>
                        <a:rPr lang="fr-FR" sz="2400" b="0" dirty="0">
                          <a:solidFill>
                            <a:schemeClr val="tx1"/>
                          </a:solidFill>
                          <a:effectLst/>
                          <a:latin typeface="Comic Sans MS"/>
                          <a:ea typeface="Times New Roman"/>
                        </a:rPr>
                        <a:t>10</a:t>
                      </a:r>
                      <a:r>
                        <a:rPr lang="fr-FR" sz="2400" b="0" baseline="30000" dirty="0">
                          <a:solidFill>
                            <a:schemeClr val="tx1"/>
                          </a:solidFill>
                          <a:effectLst/>
                          <a:latin typeface="Comic Sans MS"/>
                          <a:ea typeface="Times New Roman"/>
                        </a:rPr>
                        <a:t>6</a:t>
                      </a:r>
                      <a:r>
                        <a:rPr lang="fr-FR" sz="2400" b="0" dirty="0">
                          <a:solidFill>
                            <a:schemeClr val="tx1"/>
                          </a:solidFill>
                          <a:effectLst/>
                          <a:latin typeface="Comic Sans MS"/>
                          <a:ea typeface="Times New Roman"/>
                        </a:rPr>
                        <a:t>s)</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T</a:t>
                      </a:r>
                      <a:r>
                        <a:rPr lang="fr-FR" sz="2400" b="0" baseline="30000" dirty="0">
                          <a:solidFill>
                            <a:schemeClr val="tx1"/>
                          </a:solidFill>
                          <a:effectLst/>
                          <a:latin typeface="Comic Sans MS"/>
                          <a:ea typeface="Times New Roman"/>
                        </a:rPr>
                        <a:t>2</a:t>
                      </a:r>
                      <a:r>
                        <a:rPr lang="fr-FR" sz="2400" b="0" dirty="0">
                          <a:solidFill>
                            <a:schemeClr val="tx1"/>
                          </a:solidFill>
                          <a:effectLst/>
                          <a:latin typeface="Comic Sans MS"/>
                          <a:ea typeface="Times New Roman"/>
                        </a:rPr>
                        <a:t>/a</a:t>
                      </a:r>
                      <a:r>
                        <a:rPr lang="fr-FR" sz="2400" b="0" baseline="30000" dirty="0">
                          <a:solidFill>
                            <a:schemeClr val="tx1"/>
                          </a:solidFill>
                          <a:effectLst/>
                          <a:latin typeface="Comic Sans MS"/>
                          <a:ea typeface="Times New Roman"/>
                        </a:rPr>
                        <a:t>3</a:t>
                      </a:r>
                      <a:endParaRPr lang="fr-FR" sz="2400" b="0" dirty="0">
                        <a:solidFill>
                          <a:schemeClr val="tx1"/>
                        </a:solidFill>
                        <a:effectLst/>
                        <a:latin typeface="Times New Roman"/>
                        <a:ea typeface="Times New Roman"/>
                      </a:endParaRPr>
                    </a:p>
                    <a:p>
                      <a:pPr algn="ctr">
                        <a:spcAft>
                          <a:spcPts val="0"/>
                        </a:spcAft>
                      </a:pPr>
                      <a:r>
                        <a:rPr lang="fr-FR" sz="2400" b="0" dirty="0">
                          <a:solidFill>
                            <a:schemeClr val="tx1"/>
                          </a:solidFill>
                          <a:effectLst/>
                          <a:latin typeface="Comic Sans MS"/>
                          <a:ea typeface="Times New Roman"/>
                        </a:rPr>
                        <a:t>(jour</a:t>
                      </a:r>
                      <a:r>
                        <a:rPr lang="fr-FR" sz="2400" b="0" baseline="30000" dirty="0">
                          <a:solidFill>
                            <a:schemeClr val="tx1"/>
                          </a:solidFill>
                          <a:effectLst/>
                          <a:latin typeface="Comic Sans MS"/>
                          <a:ea typeface="Times New Roman"/>
                        </a:rPr>
                        <a:t>2</a:t>
                      </a:r>
                      <a:r>
                        <a:rPr lang="fr-FR" sz="2400" b="0" dirty="0">
                          <a:solidFill>
                            <a:schemeClr val="tx1"/>
                          </a:solidFill>
                          <a:effectLst/>
                          <a:latin typeface="Comic Sans MS"/>
                          <a:ea typeface="Times New Roman"/>
                        </a:rPr>
                        <a:t>.km</a:t>
                      </a:r>
                      <a:r>
                        <a:rPr lang="fr-FR" sz="2400" b="0" baseline="30000" dirty="0">
                          <a:solidFill>
                            <a:schemeClr val="tx1"/>
                          </a:solidFill>
                          <a:effectLst/>
                          <a:latin typeface="Comic Sans MS"/>
                          <a:ea typeface="Times New Roman"/>
                        </a:rPr>
                        <a:t>-3</a:t>
                      </a:r>
                      <a:r>
                        <a:rPr lang="fr-FR" sz="2400" b="0" dirty="0">
                          <a:solidFill>
                            <a:schemeClr val="tx1"/>
                          </a:solidFill>
                          <a:effectLst/>
                          <a:latin typeface="Comic Sans MS"/>
                          <a:ea typeface="Times New Roman"/>
                        </a:rPr>
                        <a:t>)</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T</a:t>
                      </a:r>
                      <a:r>
                        <a:rPr lang="fr-FR" sz="2400" b="0" baseline="30000">
                          <a:solidFill>
                            <a:schemeClr val="tx1"/>
                          </a:solidFill>
                          <a:effectLst/>
                          <a:latin typeface="Comic Sans MS"/>
                          <a:ea typeface="Times New Roman"/>
                        </a:rPr>
                        <a:t>2</a:t>
                      </a:r>
                      <a:r>
                        <a:rPr lang="fr-FR" sz="2400" b="0">
                          <a:solidFill>
                            <a:schemeClr val="tx1"/>
                          </a:solidFill>
                          <a:effectLst/>
                          <a:latin typeface="Comic Sans MS"/>
                          <a:ea typeface="Times New Roman"/>
                        </a:rPr>
                        <a:t>/a</a:t>
                      </a:r>
                      <a:r>
                        <a:rPr lang="fr-FR" sz="2400" b="0" baseline="30000">
                          <a:solidFill>
                            <a:schemeClr val="tx1"/>
                          </a:solidFill>
                          <a:effectLst/>
                          <a:latin typeface="Comic Sans MS"/>
                          <a:ea typeface="Times New Roman"/>
                        </a:rPr>
                        <a:t>3</a:t>
                      </a:r>
                      <a:endParaRPr lang="fr-FR" sz="2400" b="0">
                        <a:solidFill>
                          <a:schemeClr val="tx1"/>
                        </a:solidFill>
                        <a:effectLst/>
                        <a:latin typeface="Times New Roman"/>
                        <a:ea typeface="Times New Roman"/>
                      </a:endParaRPr>
                    </a:p>
                    <a:p>
                      <a:pPr algn="ctr">
                        <a:spcAft>
                          <a:spcPts val="0"/>
                        </a:spcAft>
                      </a:pPr>
                      <a:r>
                        <a:rPr lang="fr-FR" sz="2400" b="0">
                          <a:solidFill>
                            <a:schemeClr val="tx1"/>
                          </a:solidFill>
                          <a:effectLst/>
                          <a:latin typeface="Comic Sans MS"/>
                          <a:ea typeface="Times New Roman"/>
                        </a:rPr>
                        <a:t>(s</a:t>
                      </a:r>
                      <a:r>
                        <a:rPr lang="fr-FR" sz="2400" b="0" baseline="30000">
                          <a:solidFill>
                            <a:schemeClr val="tx1"/>
                          </a:solidFill>
                          <a:effectLst/>
                          <a:latin typeface="Comic Sans MS"/>
                          <a:ea typeface="Times New Roman"/>
                        </a:rPr>
                        <a:t>2</a:t>
                      </a:r>
                      <a:r>
                        <a:rPr lang="fr-FR" sz="2400" b="0">
                          <a:solidFill>
                            <a:schemeClr val="tx1"/>
                          </a:solidFill>
                          <a:effectLst/>
                          <a:latin typeface="Comic Sans MS"/>
                          <a:ea typeface="Times New Roman"/>
                        </a:rPr>
                        <a:t>.m</a:t>
                      </a:r>
                      <a:r>
                        <a:rPr lang="fr-FR" sz="2400" b="0" baseline="30000">
                          <a:solidFill>
                            <a:schemeClr val="tx1"/>
                          </a:solidFill>
                          <a:effectLst/>
                          <a:latin typeface="Comic Sans MS"/>
                          <a:ea typeface="Times New Roman"/>
                        </a:rPr>
                        <a:t>-3</a:t>
                      </a:r>
                      <a:r>
                        <a:rPr lang="fr-FR" sz="2400" b="0">
                          <a:solidFill>
                            <a:schemeClr val="tx1"/>
                          </a:solidFill>
                          <a:effectLst/>
                          <a:latin typeface="Comic Sans MS"/>
                          <a:ea typeface="Times New Roman"/>
                        </a:rPr>
                        <a:t>)</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7055916"/>
                  </a:ext>
                </a:extLst>
              </a:tr>
              <a:tr h="578766">
                <a:tc>
                  <a:txBody>
                    <a:bodyPr/>
                    <a:lstStyle/>
                    <a:p>
                      <a:pPr algn="ctr">
                        <a:spcAft>
                          <a:spcPts val="0"/>
                        </a:spcAft>
                      </a:pPr>
                      <a:r>
                        <a:rPr lang="fr-FR" sz="2400" b="0" kern="1200" dirty="0">
                          <a:solidFill>
                            <a:schemeClr val="tx1"/>
                          </a:solidFill>
                          <a:effectLst/>
                          <a:latin typeface="Comic Sans MS"/>
                          <a:ea typeface="Times New Roman"/>
                          <a:cs typeface="+mn-cs"/>
                        </a:rPr>
                        <a:t>Mercure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57,9</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88,0</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7,6</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3,98.10</a:t>
                      </a:r>
                      <a:r>
                        <a:rPr lang="fr-FR" sz="2400" b="0" baseline="30000" dirty="0">
                          <a:solidFill>
                            <a:schemeClr val="tx1"/>
                          </a:solidFill>
                          <a:effectLst/>
                          <a:latin typeface="Comic Sans MS"/>
                          <a:ea typeface="Times New Roman"/>
                        </a:rPr>
                        <a:t>-11</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2,96.10</a:t>
                      </a:r>
                      <a:r>
                        <a:rPr lang="fr-FR" sz="2400" b="0" baseline="30000">
                          <a:solidFill>
                            <a:schemeClr val="tx1"/>
                          </a:solidFill>
                          <a:effectLst/>
                          <a:latin typeface="Comic Sans MS"/>
                          <a:ea typeface="Times New Roman"/>
                        </a:rPr>
                        <a:t>-19</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5677981"/>
                  </a:ext>
                </a:extLst>
              </a:tr>
              <a:tr h="578766">
                <a:tc>
                  <a:txBody>
                    <a:bodyPr/>
                    <a:lstStyle/>
                    <a:p>
                      <a:pPr algn="ctr">
                        <a:spcAft>
                          <a:spcPts val="0"/>
                        </a:spcAft>
                      </a:pPr>
                      <a:r>
                        <a:rPr lang="fr-FR" sz="2400" b="0" dirty="0">
                          <a:solidFill>
                            <a:schemeClr val="tx1"/>
                          </a:solidFill>
                          <a:effectLst/>
                          <a:latin typeface="Comic Sans MS"/>
                          <a:ea typeface="Times New Roman"/>
                        </a:rPr>
                        <a:t>Vénus</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108,2</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224,7</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19,4</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3,98.10</a:t>
                      </a:r>
                      <a:r>
                        <a:rPr lang="fr-FR" sz="2400" b="0" baseline="30000" dirty="0">
                          <a:solidFill>
                            <a:schemeClr val="tx1"/>
                          </a:solidFill>
                          <a:effectLst/>
                          <a:latin typeface="Comic Sans MS"/>
                          <a:ea typeface="Times New Roman"/>
                        </a:rPr>
                        <a:t>-11</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2,96.10</a:t>
                      </a:r>
                      <a:r>
                        <a:rPr lang="fr-FR" sz="2400" b="0" baseline="30000">
                          <a:solidFill>
                            <a:schemeClr val="tx1"/>
                          </a:solidFill>
                          <a:effectLst/>
                          <a:latin typeface="Comic Sans MS"/>
                          <a:ea typeface="Times New Roman"/>
                        </a:rPr>
                        <a:t>-19</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6662121"/>
                  </a:ext>
                </a:extLst>
              </a:tr>
              <a:tr h="578766">
                <a:tc>
                  <a:txBody>
                    <a:bodyPr/>
                    <a:lstStyle/>
                    <a:p>
                      <a:pPr algn="ctr">
                        <a:spcAft>
                          <a:spcPts val="0"/>
                        </a:spcAft>
                      </a:pPr>
                      <a:r>
                        <a:rPr lang="fr-FR" sz="2400" b="0" dirty="0">
                          <a:solidFill>
                            <a:schemeClr val="tx1"/>
                          </a:solidFill>
                          <a:effectLst/>
                          <a:latin typeface="Comic Sans MS"/>
                          <a:ea typeface="Times New Roman"/>
                        </a:rPr>
                        <a:t>Terre</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149,6</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365,3</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31,5</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3,98.10</a:t>
                      </a:r>
                      <a:r>
                        <a:rPr lang="fr-FR" sz="2400" b="0" baseline="30000" dirty="0">
                          <a:solidFill>
                            <a:schemeClr val="tx1"/>
                          </a:solidFill>
                          <a:effectLst/>
                          <a:latin typeface="Comic Sans MS"/>
                          <a:ea typeface="Times New Roman"/>
                        </a:rPr>
                        <a:t>-11</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2,96.10</a:t>
                      </a:r>
                      <a:r>
                        <a:rPr lang="fr-FR" sz="2400" b="0" baseline="30000" dirty="0">
                          <a:solidFill>
                            <a:schemeClr val="tx1"/>
                          </a:solidFill>
                          <a:effectLst/>
                          <a:latin typeface="Comic Sans MS"/>
                          <a:ea typeface="Times New Roman"/>
                        </a:rPr>
                        <a:t>-19</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0670431"/>
                  </a:ext>
                </a:extLst>
              </a:tr>
              <a:tr h="578766">
                <a:tc>
                  <a:txBody>
                    <a:bodyPr/>
                    <a:lstStyle/>
                    <a:p>
                      <a:pPr algn="ctr">
                        <a:spcAft>
                          <a:spcPts val="0"/>
                        </a:spcAft>
                      </a:pPr>
                      <a:r>
                        <a:rPr lang="fr-FR" sz="2400" b="0" dirty="0">
                          <a:solidFill>
                            <a:schemeClr val="tx1"/>
                          </a:solidFill>
                          <a:effectLst/>
                          <a:latin typeface="Comic Sans MS"/>
                          <a:ea typeface="Times New Roman"/>
                        </a:rPr>
                        <a:t>Mars</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227,9</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687,0</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59,2</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3,98.10</a:t>
                      </a:r>
                      <a:r>
                        <a:rPr lang="fr-FR" sz="2400" b="0" baseline="30000" dirty="0">
                          <a:solidFill>
                            <a:schemeClr val="tx1"/>
                          </a:solidFill>
                          <a:effectLst/>
                          <a:latin typeface="Comic Sans MS"/>
                          <a:ea typeface="Times New Roman"/>
                        </a:rPr>
                        <a:t>-11</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2,96.10</a:t>
                      </a:r>
                      <a:r>
                        <a:rPr lang="fr-FR" sz="2400" b="0" baseline="30000" dirty="0">
                          <a:solidFill>
                            <a:schemeClr val="tx1"/>
                          </a:solidFill>
                          <a:effectLst/>
                          <a:latin typeface="Comic Sans MS"/>
                          <a:ea typeface="Times New Roman"/>
                        </a:rPr>
                        <a:t>-19</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3984221"/>
                  </a:ext>
                </a:extLst>
              </a:tr>
              <a:tr h="578766">
                <a:tc>
                  <a:txBody>
                    <a:bodyPr/>
                    <a:lstStyle/>
                    <a:p>
                      <a:pPr algn="ctr">
                        <a:spcAft>
                          <a:spcPts val="0"/>
                        </a:spcAft>
                      </a:pPr>
                      <a:r>
                        <a:rPr lang="fr-FR" sz="2400" b="0" dirty="0">
                          <a:solidFill>
                            <a:schemeClr val="tx1"/>
                          </a:solidFill>
                          <a:effectLst/>
                          <a:latin typeface="Comic Sans MS"/>
                          <a:ea typeface="Times New Roman"/>
                        </a:rPr>
                        <a:t>Jupiter</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778,3</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4332,7</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373,3</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3,98.10</a:t>
                      </a:r>
                      <a:r>
                        <a:rPr lang="fr-FR" sz="2400" b="0" baseline="30000" dirty="0">
                          <a:solidFill>
                            <a:schemeClr val="tx1"/>
                          </a:solidFill>
                          <a:effectLst/>
                          <a:latin typeface="Comic Sans MS"/>
                          <a:ea typeface="Times New Roman"/>
                        </a:rPr>
                        <a:t>-11</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2,96.10</a:t>
                      </a:r>
                      <a:r>
                        <a:rPr lang="fr-FR" sz="2400" b="0" baseline="30000" dirty="0">
                          <a:solidFill>
                            <a:schemeClr val="tx1"/>
                          </a:solidFill>
                          <a:effectLst/>
                          <a:latin typeface="Comic Sans MS"/>
                          <a:ea typeface="Times New Roman"/>
                        </a:rPr>
                        <a:t>-19</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8410161"/>
                  </a:ext>
                </a:extLst>
              </a:tr>
            </a:tbl>
          </a:graphicData>
        </a:graphic>
      </p:graphicFrame>
    </p:spTree>
    <p:extLst>
      <p:ext uri="{BB962C8B-B14F-4D97-AF65-F5344CB8AC3E}">
        <p14:creationId xmlns:p14="http://schemas.microsoft.com/office/powerpoint/2010/main" val="10606163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9256A-8B1F-1569-44E4-746B8B953F73}"/>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1B32A537-0910-7E00-3AAA-E669A625A3E4}"/>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58E5958C-D389-5262-34FD-D8217BBBC114}"/>
              </a:ext>
            </a:extLst>
          </p:cNvPr>
          <p:cNvSpPr/>
          <p:nvPr/>
        </p:nvSpPr>
        <p:spPr>
          <a:xfrm>
            <a:off x="0" y="810579"/>
            <a:ext cx="12192000" cy="830997"/>
          </a:xfrm>
          <a:prstGeom prst="rect">
            <a:avLst/>
          </a:prstGeom>
        </p:spPr>
        <p:txBody>
          <a:bodyPr wrap="square">
            <a:spAutoFit/>
          </a:bodyPr>
          <a:lstStyle/>
          <a:p>
            <a:pPr algn="just"/>
            <a:r>
              <a:rPr lang="fr-FR" sz="2400" dirty="0">
                <a:latin typeface="Comic Sans MS" pitchFamily="66" charset="0"/>
              </a:rPr>
              <a:t>Une démarche analogue nous donne pour les satellites de Jupiter observés par Galilée le tableau suivant:</a:t>
            </a:r>
          </a:p>
        </p:txBody>
      </p:sp>
      <p:graphicFrame>
        <p:nvGraphicFramePr>
          <p:cNvPr id="3" name="Tableau 2">
            <a:extLst>
              <a:ext uri="{FF2B5EF4-FFF2-40B4-BE49-F238E27FC236}">
                <a16:creationId xmlns:a16="http://schemas.microsoft.com/office/drawing/2014/main" id="{1C1A92A0-995E-42A4-24BB-2B13C31A14F4}"/>
              </a:ext>
            </a:extLst>
          </p:cNvPr>
          <p:cNvGraphicFramePr>
            <a:graphicFrameLocks noGrp="1"/>
          </p:cNvGraphicFramePr>
          <p:nvPr>
            <p:extLst>
              <p:ext uri="{D42A27DB-BD31-4B8C-83A1-F6EECF244321}">
                <p14:modId xmlns:p14="http://schemas.microsoft.com/office/powerpoint/2010/main" val="590403656"/>
              </p:ext>
            </p:extLst>
          </p:nvPr>
        </p:nvGraphicFramePr>
        <p:xfrm>
          <a:off x="0" y="1895146"/>
          <a:ext cx="12192000" cy="4152275"/>
        </p:xfrm>
        <a:graphic>
          <a:graphicData uri="http://schemas.openxmlformats.org/drawingml/2006/table">
            <a:tbl>
              <a:tblPr firstRow="1" firstCol="1" lastRow="1" lastCol="1" bandRow="1" bandCol="1"/>
              <a:tblGrid>
                <a:gridCol w="1563329">
                  <a:extLst>
                    <a:ext uri="{9D8B030D-6E8A-4147-A177-3AD203B41FA5}">
                      <a16:colId xmlns:a16="http://schemas.microsoft.com/office/drawing/2014/main" val="928920906"/>
                    </a:ext>
                  </a:extLst>
                </a:gridCol>
                <a:gridCol w="2241755">
                  <a:extLst>
                    <a:ext uri="{9D8B030D-6E8A-4147-A177-3AD203B41FA5}">
                      <a16:colId xmlns:a16="http://schemas.microsoft.com/office/drawing/2014/main" val="3877727782"/>
                    </a:ext>
                  </a:extLst>
                </a:gridCol>
                <a:gridCol w="3341602">
                  <a:extLst>
                    <a:ext uri="{9D8B030D-6E8A-4147-A177-3AD203B41FA5}">
                      <a16:colId xmlns:a16="http://schemas.microsoft.com/office/drawing/2014/main" val="1153903532"/>
                    </a:ext>
                  </a:extLst>
                </a:gridCol>
                <a:gridCol w="1820333">
                  <a:extLst>
                    <a:ext uri="{9D8B030D-6E8A-4147-A177-3AD203B41FA5}">
                      <a16:colId xmlns:a16="http://schemas.microsoft.com/office/drawing/2014/main" val="3684545846"/>
                    </a:ext>
                  </a:extLst>
                </a:gridCol>
                <a:gridCol w="1828800">
                  <a:extLst>
                    <a:ext uri="{9D8B030D-6E8A-4147-A177-3AD203B41FA5}">
                      <a16:colId xmlns:a16="http://schemas.microsoft.com/office/drawing/2014/main" val="71807110"/>
                    </a:ext>
                  </a:extLst>
                </a:gridCol>
                <a:gridCol w="1396181">
                  <a:extLst>
                    <a:ext uri="{9D8B030D-6E8A-4147-A177-3AD203B41FA5}">
                      <a16:colId xmlns:a16="http://schemas.microsoft.com/office/drawing/2014/main" val="4118916362"/>
                    </a:ext>
                  </a:extLst>
                </a:gridCol>
              </a:tblGrid>
              <a:tr h="1105191">
                <a:tc>
                  <a:txBody>
                    <a:bodyPr/>
                    <a:lstStyle/>
                    <a:p>
                      <a:pPr algn="ctr">
                        <a:spcAft>
                          <a:spcPts val="0"/>
                        </a:spcAft>
                      </a:pPr>
                      <a:r>
                        <a:rPr lang="fr-FR" sz="2400" b="0" dirty="0">
                          <a:solidFill>
                            <a:schemeClr val="tx1"/>
                          </a:solidFill>
                          <a:effectLst/>
                          <a:latin typeface="Comic Sans MS"/>
                          <a:ea typeface="Times New Roman"/>
                        </a:rPr>
                        <a:t>Satellite</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Demi grand axe</a:t>
                      </a:r>
                      <a:endParaRPr lang="fr-FR" sz="2400" b="0" dirty="0">
                        <a:solidFill>
                          <a:schemeClr val="tx1"/>
                        </a:solidFill>
                        <a:effectLst/>
                        <a:latin typeface="Times New Roman"/>
                        <a:ea typeface="Times New Roman"/>
                      </a:endParaRPr>
                    </a:p>
                    <a:p>
                      <a:pPr algn="ctr">
                        <a:spcAft>
                          <a:spcPts val="0"/>
                        </a:spcAft>
                      </a:pPr>
                      <a:r>
                        <a:rPr lang="fr-FR" sz="2400" b="0" dirty="0">
                          <a:solidFill>
                            <a:schemeClr val="tx1"/>
                          </a:solidFill>
                          <a:effectLst/>
                          <a:latin typeface="Comic Sans MS"/>
                          <a:ea typeface="Times New Roman"/>
                        </a:rPr>
                        <a:t>a (</a:t>
                      </a:r>
                      <a:r>
                        <a:rPr lang="fr-FR" sz="2400" b="0" dirty="0">
                          <a:solidFill>
                            <a:schemeClr val="tx1"/>
                          </a:solidFill>
                          <a:effectLst/>
                          <a:latin typeface="Comic Sans MS"/>
                          <a:ea typeface="Times New Roman"/>
                          <a:cs typeface="Arial"/>
                        </a:rPr>
                        <a:t>x</a:t>
                      </a:r>
                      <a:r>
                        <a:rPr lang="fr-FR" sz="2400" b="0" dirty="0">
                          <a:solidFill>
                            <a:schemeClr val="tx1"/>
                          </a:solidFill>
                          <a:effectLst/>
                          <a:latin typeface="Comic Sans MS"/>
                          <a:ea typeface="Times New Roman"/>
                        </a:rPr>
                        <a:t>10</a:t>
                      </a:r>
                      <a:r>
                        <a:rPr lang="fr-FR" sz="2400" b="0" baseline="30000" dirty="0">
                          <a:solidFill>
                            <a:schemeClr val="tx1"/>
                          </a:solidFill>
                          <a:effectLst/>
                          <a:latin typeface="Comic Sans MS"/>
                          <a:ea typeface="Times New Roman"/>
                        </a:rPr>
                        <a:t>3</a:t>
                      </a:r>
                      <a:r>
                        <a:rPr lang="fr-FR" sz="2400" b="0" dirty="0">
                          <a:solidFill>
                            <a:schemeClr val="tx1"/>
                          </a:solidFill>
                          <a:effectLst/>
                          <a:latin typeface="Comic Sans MS"/>
                          <a:ea typeface="Times New Roman"/>
                        </a:rPr>
                        <a:t>km)</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Période de révolution</a:t>
                      </a:r>
                      <a:endParaRPr lang="fr-FR" sz="2400" b="0" dirty="0">
                        <a:solidFill>
                          <a:schemeClr val="tx1"/>
                        </a:solidFill>
                        <a:effectLst/>
                        <a:latin typeface="Times New Roman"/>
                        <a:ea typeface="Times New Roman"/>
                      </a:endParaRPr>
                    </a:p>
                    <a:p>
                      <a:pPr algn="ctr">
                        <a:spcAft>
                          <a:spcPts val="0"/>
                        </a:spcAft>
                      </a:pPr>
                      <a:r>
                        <a:rPr lang="fr-FR" sz="2400" b="0" dirty="0">
                          <a:solidFill>
                            <a:schemeClr val="tx1"/>
                          </a:solidFill>
                          <a:effectLst/>
                          <a:latin typeface="Comic Sans MS"/>
                          <a:ea typeface="Times New Roman"/>
                        </a:rPr>
                        <a:t>T (jour)</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Période de révolution</a:t>
                      </a:r>
                      <a:endParaRPr lang="fr-FR" sz="2400" b="0" dirty="0">
                        <a:solidFill>
                          <a:schemeClr val="tx1"/>
                        </a:solidFill>
                        <a:effectLst/>
                        <a:latin typeface="Times New Roman"/>
                        <a:ea typeface="Times New Roman"/>
                      </a:endParaRPr>
                    </a:p>
                    <a:p>
                      <a:pPr algn="ctr">
                        <a:spcAft>
                          <a:spcPts val="0"/>
                        </a:spcAft>
                      </a:pPr>
                      <a:r>
                        <a:rPr lang="fr-FR" sz="2400" b="0" dirty="0">
                          <a:solidFill>
                            <a:schemeClr val="tx1"/>
                          </a:solidFill>
                          <a:effectLst/>
                          <a:latin typeface="Comic Sans MS"/>
                          <a:ea typeface="Times New Roman"/>
                        </a:rPr>
                        <a:t>T (</a:t>
                      </a:r>
                      <a:r>
                        <a:rPr lang="fr-FR" sz="2400" b="0" dirty="0">
                          <a:solidFill>
                            <a:schemeClr val="tx1"/>
                          </a:solidFill>
                          <a:effectLst/>
                          <a:latin typeface="Comic Sans MS"/>
                          <a:ea typeface="Times New Roman"/>
                          <a:cs typeface="Arial"/>
                        </a:rPr>
                        <a:t>x</a:t>
                      </a:r>
                      <a:r>
                        <a:rPr lang="fr-FR" sz="2400" b="0" dirty="0">
                          <a:solidFill>
                            <a:schemeClr val="tx1"/>
                          </a:solidFill>
                          <a:effectLst/>
                          <a:latin typeface="Comic Sans MS"/>
                          <a:ea typeface="Times New Roman"/>
                        </a:rPr>
                        <a:t>10</a:t>
                      </a:r>
                      <a:r>
                        <a:rPr lang="fr-FR" sz="2400" b="0" baseline="30000" dirty="0">
                          <a:solidFill>
                            <a:schemeClr val="tx1"/>
                          </a:solidFill>
                          <a:effectLst/>
                          <a:latin typeface="Comic Sans MS"/>
                          <a:ea typeface="Times New Roman"/>
                        </a:rPr>
                        <a:t>6</a:t>
                      </a:r>
                      <a:r>
                        <a:rPr lang="fr-FR" sz="2400" b="0" dirty="0">
                          <a:solidFill>
                            <a:schemeClr val="tx1"/>
                          </a:solidFill>
                          <a:effectLst/>
                          <a:latin typeface="Comic Sans MS"/>
                          <a:ea typeface="Times New Roman"/>
                        </a:rPr>
                        <a:t>s)</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rPr>
                        <a:t>T</a:t>
                      </a:r>
                      <a:r>
                        <a:rPr lang="fr-FR" sz="2400" b="0" baseline="30000">
                          <a:solidFill>
                            <a:schemeClr val="tx1"/>
                          </a:solidFill>
                          <a:effectLst/>
                          <a:latin typeface="Comic Sans MS"/>
                          <a:ea typeface="Times New Roman"/>
                        </a:rPr>
                        <a:t>2</a:t>
                      </a:r>
                      <a:r>
                        <a:rPr lang="fr-FR" sz="2400" b="0">
                          <a:solidFill>
                            <a:schemeClr val="tx1"/>
                          </a:solidFill>
                          <a:effectLst/>
                          <a:latin typeface="Comic Sans MS"/>
                          <a:ea typeface="Times New Roman"/>
                        </a:rPr>
                        <a:t>/a</a:t>
                      </a:r>
                      <a:r>
                        <a:rPr lang="fr-FR" sz="2400" b="0" baseline="30000">
                          <a:solidFill>
                            <a:schemeClr val="tx1"/>
                          </a:solidFill>
                          <a:effectLst/>
                          <a:latin typeface="Comic Sans MS"/>
                          <a:ea typeface="Times New Roman"/>
                        </a:rPr>
                        <a:t>3</a:t>
                      </a:r>
                      <a:endParaRPr lang="fr-FR" sz="2400" b="0">
                        <a:solidFill>
                          <a:schemeClr val="tx1"/>
                        </a:solidFill>
                        <a:effectLst/>
                        <a:latin typeface="Times New Roman"/>
                        <a:ea typeface="Times New Roman"/>
                      </a:endParaRPr>
                    </a:p>
                    <a:p>
                      <a:pPr algn="ctr">
                        <a:spcAft>
                          <a:spcPts val="0"/>
                        </a:spcAft>
                      </a:pPr>
                      <a:r>
                        <a:rPr lang="fr-FR" sz="2400" b="0">
                          <a:solidFill>
                            <a:schemeClr val="tx1"/>
                          </a:solidFill>
                          <a:effectLst/>
                          <a:latin typeface="Comic Sans MS"/>
                          <a:ea typeface="Times New Roman"/>
                        </a:rPr>
                        <a:t>(jour</a:t>
                      </a:r>
                      <a:r>
                        <a:rPr lang="fr-FR" sz="2400" b="0" baseline="30000">
                          <a:solidFill>
                            <a:schemeClr val="tx1"/>
                          </a:solidFill>
                          <a:effectLst/>
                          <a:latin typeface="Comic Sans MS"/>
                          <a:ea typeface="Times New Roman"/>
                        </a:rPr>
                        <a:t>2</a:t>
                      </a:r>
                      <a:r>
                        <a:rPr lang="fr-FR" sz="2400" b="0">
                          <a:solidFill>
                            <a:schemeClr val="tx1"/>
                          </a:solidFill>
                          <a:effectLst/>
                          <a:latin typeface="Comic Sans MS"/>
                          <a:ea typeface="Times New Roman"/>
                        </a:rPr>
                        <a:t>.km</a:t>
                      </a:r>
                      <a:r>
                        <a:rPr lang="fr-FR" sz="2400" b="0" baseline="30000">
                          <a:solidFill>
                            <a:schemeClr val="tx1"/>
                          </a:solidFill>
                          <a:effectLst/>
                          <a:latin typeface="Comic Sans MS"/>
                          <a:ea typeface="Times New Roman"/>
                        </a:rPr>
                        <a:t>-3</a:t>
                      </a:r>
                      <a:r>
                        <a:rPr lang="fr-FR" sz="2400" b="0">
                          <a:solidFill>
                            <a:schemeClr val="tx1"/>
                          </a:solidFill>
                          <a:effectLst/>
                          <a:latin typeface="Comic Sans MS"/>
                          <a:ea typeface="Times New Roman"/>
                        </a:rPr>
                        <a:t>)</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T</a:t>
                      </a:r>
                      <a:r>
                        <a:rPr lang="fr-FR" sz="2400" b="0" baseline="30000" dirty="0">
                          <a:solidFill>
                            <a:schemeClr val="tx1"/>
                          </a:solidFill>
                          <a:effectLst/>
                          <a:latin typeface="Comic Sans MS"/>
                          <a:ea typeface="Times New Roman"/>
                        </a:rPr>
                        <a:t>2</a:t>
                      </a:r>
                      <a:r>
                        <a:rPr lang="fr-FR" sz="2400" b="0" dirty="0">
                          <a:solidFill>
                            <a:schemeClr val="tx1"/>
                          </a:solidFill>
                          <a:effectLst/>
                          <a:latin typeface="Comic Sans MS"/>
                          <a:ea typeface="Times New Roman"/>
                        </a:rPr>
                        <a:t>/a</a:t>
                      </a:r>
                      <a:r>
                        <a:rPr lang="fr-FR" sz="2400" b="0" baseline="30000" dirty="0">
                          <a:solidFill>
                            <a:schemeClr val="tx1"/>
                          </a:solidFill>
                          <a:effectLst/>
                          <a:latin typeface="Comic Sans MS"/>
                          <a:ea typeface="Times New Roman"/>
                        </a:rPr>
                        <a:t>3</a:t>
                      </a:r>
                      <a:endParaRPr lang="fr-FR" sz="2400" b="0" dirty="0">
                        <a:solidFill>
                          <a:schemeClr val="tx1"/>
                        </a:solidFill>
                        <a:effectLst/>
                        <a:latin typeface="Times New Roman"/>
                        <a:ea typeface="Times New Roman"/>
                      </a:endParaRPr>
                    </a:p>
                    <a:p>
                      <a:pPr algn="ctr">
                        <a:spcAft>
                          <a:spcPts val="0"/>
                        </a:spcAft>
                      </a:pPr>
                      <a:r>
                        <a:rPr lang="fr-FR" sz="2400" b="0" dirty="0">
                          <a:solidFill>
                            <a:schemeClr val="tx1"/>
                          </a:solidFill>
                          <a:effectLst/>
                          <a:latin typeface="Comic Sans MS"/>
                          <a:ea typeface="Times New Roman"/>
                        </a:rPr>
                        <a:t>(s</a:t>
                      </a:r>
                      <a:r>
                        <a:rPr lang="fr-FR" sz="2400" b="0" baseline="30000" dirty="0">
                          <a:solidFill>
                            <a:schemeClr val="tx1"/>
                          </a:solidFill>
                          <a:effectLst/>
                          <a:latin typeface="Comic Sans MS"/>
                          <a:ea typeface="Times New Roman"/>
                        </a:rPr>
                        <a:t>2</a:t>
                      </a:r>
                      <a:r>
                        <a:rPr lang="fr-FR" sz="2400" b="0" dirty="0">
                          <a:solidFill>
                            <a:schemeClr val="tx1"/>
                          </a:solidFill>
                          <a:effectLst/>
                          <a:latin typeface="Comic Sans MS"/>
                          <a:ea typeface="Times New Roman"/>
                        </a:rPr>
                        <a:t>.m</a:t>
                      </a:r>
                      <a:r>
                        <a:rPr lang="fr-FR" sz="2400" b="0" baseline="30000" dirty="0">
                          <a:solidFill>
                            <a:schemeClr val="tx1"/>
                          </a:solidFill>
                          <a:effectLst/>
                          <a:latin typeface="Comic Sans MS"/>
                          <a:ea typeface="Times New Roman"/>
                        </a:rPr>
                        <a:t>-3</a:t>
                      </a:r>
                      <a:r>
                        <a:rPr lang="fr-FR" sz="2400" b="0" dirty="0">
                          <a:solidFill>
                            <a:schemeClr val="tx1"/>
                          </a:solidFill>
                          <a:effectLst/>
                          <a:latin typeface="Comic Sans MS"/>
                          <a:ea typeface="Times New Roman"/>
                        </a:rPr>
                        <a:t>)</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1645518"/>
                  </a:ext>
                </a:extLst>
              </a:tr>
              <a:tr h="761771">
                <a:tc>
                  <a:txBody>
                    <a:bodyPr/>
                    <a:lstStyle/>
                    <a:p>
                      <a:pPr algn="ctr">
                        <a:spcAft>
                          <a:spcPts val="0"/>
                        </a:spcAft>
                      </a:pPr>
                      <a:r>
                        <a:rPr lang="fr-FR" sz="2400" b="0" dirty="0">
                          <a:solidFill>
                            <a:schemeClr val="tx1"/>
                          </a:solidFill>
                          <a:effectLst/>
                          <a:latin typeface="Comic Sans MS"/>
                          <a:ea typeface="Times New Roman"/>
                          <a:cs typeface="Arial"/>
                        </a:rPr>
                        <a:t>Io</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422</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1,77</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0,15</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4,17.10</a:t>
                      </a:r>
                      <a:r>
                        <a:rPr lang="fr-FR" sz="2400" b="0" baseline="30000" dirty="0">
                          <a:solidFill>
                            <a:schemeClr val="tx1"/>
                          </a:solidFill>
                          <a:effectLst/>
                          <a:latin typeface="Comic Sans MS"/>
                          <a:ea typeface="Times New Roman"/>
                          <a:cs typeface="Arial"/>
                        </a:rPr>
                        <a:t>-8</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3,10.10</a:t>
                      </a:r>
                      <a:r>
                        <a:rPr lang="fr-FR" sz="2400" b="0" baseline="30000" dirty="0">
                          <a:solidFill>
                            <a:schemeClr val="tx1"/>
                          </a:solidFill>
                          <a:effectLst/>
                          <a:latin typeface="Comic Sans MS"/>
                          <a:ea typeface="Times New Roman"/>
                          <a:cs typeface="Arial"/>
                        </a:rPr>
                        <a:t>-16</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7373200"/>
                  </a:ext>
                </a:extLst>
              </a:tr>
              <a:tr h="761771">
                <a:tc>
                  <a:txBody>
                    <a:bodyPr/>
                    <a:lstStyle/>
                    <a:p>
                      <a:pPr algn="ctr">
                        <a:spcAft>
                          <a:spcPts val="0"/>
                        </a:spcAft>
                      </a:pPr>
                      <a:r>
                        <a:rPr lang="fr-FR" sz="2400" b="0" dirty="0">
                          <a:solidFill>
                            <a:schemeClr val="tx1"/>
                          </a:solidFill>
                          <a:effectLst/>
                          <a:latin typeface="Comic Sans MS"/>
                          <a:ea typeface="Times New Roman"/>
                          <a:cs typeface="Arial"/>
                        </a:rPr>
                        <a:t>Europe</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671</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3,55</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0,31</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4,17.10</a:t>
                      </a:r>
                      <a:r>
                        <a:rPr lang="fr-FR" sz="2400" b="0" baseline="30000" dirty="0">
                          <a:solidFill>
                            <a:schemeClr val="tx1"/>
                          </a:solidFill>
                          <a:effectLst/>
                          <a:latin typeface="Comic Sans MS"/>
                          <a:ea typeface="Times New Roman"/>
                          <a:cs typeface="Arial"/>
                        </a:rPr>
                        <a:t>-8</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3,10.10</a:t>
                      </a:r>
                      <a:r>
                        <a:rPr lang="fr-FR" sz="2400" b="0" baseline="30000" dirty="0">
                          <a:solidFill>
                            <a:schemeClr val="tx1"/>
                          </a:solidFill>
                          <a:effectLst/>
                          <a:latin typeface="Comic Sans MS"/>
                          <a:ea typeface="Times New Roman"/>
                          <a:cs typeface="Arial"/>
                        </a:rPr>
                        <a:t>-16</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0064975"/>
                  </a:ext>
                </a:extLst>
              </a:tr>
              <a:tr h="761771">
                <a:tc>
                  <a:txBody>
                    <a:bodyPr/>
                    <a:lstStyle/>
                    <a:p>
                      <a:pPr algn="ctr">
                        <a:spcAft>
                          <a:spcPts val="0"/>
                        </a:spcAft>
                      </a:pPr>
                      <a:r>
                        <a:rPr lang="fr-FR" sz="2400" b="0" dirty="0">
                          <a:solidFill>
                            <a:schemeClr val="tx1"/>
                          </a:solidFill>
                          <a:effectLst/>
                          <a:latin typeface="Comic Sans MS"/>
                          <a:ea typeface="Times New Roman"/>
                          <a:cs typeface="Arial"/>
                        </a:rPr>
                        <a:t>Ganymède</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1070</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7,15</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0,62</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4,17.10</a:t>
                      </a:r>
                      <a:r>
                        <a:rPr lang="fr-FR" sz="2400" b="0" baseline="30000" dirty="0">
                          <a:solidFill>
                            <a:schemeClr val="tx1"/>
                          </a:solidFill>
                          <a:effectLst/>
                          <a:latin typeface="Comic Sans MS"/>
                          <a:ea typeface="Times New Roman"/>
                          <a:cs typeface="Arial"/>
                        </a:rPr>
                        <a:t>-8</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3,10.10</a:t>
                      </a:r>
                      <a:r>
                        <a:rPr lang="fr-FR" sz="2400" b="0" baseline="30000" dirty="0">
                          <a:solidFill>
                            <a:schemeClr val="tx1"/>
                          </a:solidFill>
                          <a:effectLst/>
                          <a:latin typeface="Comic Sans MS"/>
                          <a:ea typeface="Times New Roman"/>
                          <a:cs typeface="Arial"/>
                        </a:rPr>
                        <a:t>-16</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5788455"/>
                  </a:ext>
                </a:extLst>
              </a:tr>
              <a:tr h="761771">
                <a:tc>
                  <a:txBody>
                    <a:bodyPr/>
                    <a:lstStyle/>
                    <a:p>
                      <a:pPr algn="ctr">
                        <a:spcAft>
                          <a:spcPts val="0"/>
                        </a:spcAft>
                      </a:pPr>
                      <a:r>
                        <a:rPr lang="fr-FR" sz="2400" b="0" dirty="0">
                          <a:solidFill>
                            <a:schemeClr val="tx1"/>
                          </a:solidFill>
                          <a:effectLst/>
                          <a:latin typeface="Comic Sans MS"/>
                          <a:ea typeface="Times New Roman"/>
                          <a:cs typeface="Arial"/>
                        </a:rPr>
                        <a:t>Callisto</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1883</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16,69</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1,44</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4,17.10</a:t>
                      </a:r>
                      <a:r>
                        <a:rPr lang="fr-FR" sz="2400" b="0" baseline="30000" dirty="0">
                          <a:solidFill>
                            <a:schemeClr val="tx1"/>
                          </a:solidFill>
                          <a:effectLst/>
                          <a:latin typeface="Comic Sans MS"/>
                          <a:ea typeface="Times New Roman"/>
                          <a:cs typeface="Arial"/>
                        </a:rPr>
                        <a:t>-8</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3,10.10</a:t>
                      </a:r>
                      <a:r>
                        <a:rPr lang="fr-FR" sz="2400" b="0" baseline="30000" dirty="0">
                          <a:solidFill>
                            <a:schemeClr val="tx1"/>
                          </a:solidFill>
                          <a:effectLst/>
                          <a:latin typeface="Comic Sans MS"/>
                          <a:ea typeface="Times New Roman"/>
                          <a:cs typeface="Arial"/>
                        </a:rPr>
                        <a:t>-16</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9836086"/>
                  </a:ext>
                </a:extLst>
              </a:tr>
            </a:tbl>
          </a:graphicData>
        </a:graphic>
      </p:graphicFrame>
    </p:spTree>
    <p:extLst>
      <p:ext uri="{BB962C8B-B14F-4D97-AF65-F5344CB8AC3E}">
        <p14:creationId xmlns:p14="http://schemas.microsoft.com/office/powerpoint/2010/main" val="29420610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6DAC9-B18E-B0E0-D101-7F8E13B1E167}"/>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D884DC84-E95B-4995-7CCB-F0582BB672A6}"/>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16D99296-23F0-0290-D493-6E146614B930}"/>
              </a:ext>
            </a:extLst>
          </p:cNvPr>
          <p:cNvSpPr txBox="1"/>
          <p:nvPr/>
        </p:nvSpPr>
        <p:spPr>
          <a:xfrm>
            <a:off x="0" y="335597"/>
            <a:ext cx="12192000" cy="830997"/>
          </a:xfrm>
          <a:prstGeom prst="rect">
            <a:avLst/>
          </a:prstGeom>
          <a:noFill/>
        </p:spPr>
        <p:txBody>
          <a:bodyPr wrap="square">
            <a:spAutoFit/>
          </a:bodyPr>
          <a:lstStyle/>
          <a:p>
            <a:pPr algn="just"/>
            <a:r>
              <a:rPr lang="fr-FR" sz="2400" dirty="0">
                <a:latin typeface="Comic Sans MS" pitchFamily="66" charset="0"/>
              </a:rPr>
              <a:t>La même démarche nous donne pour quelques satellites de la Terre le tableau suivant:</a:t>
            </a:r>
          </a:p>
        </p:txBody>
      </p:sp>
      <p:graphicFrame>
        <p:nvGraphicFramePr>
          <p:cNvPr id="4" name="Tableau 3">
            <a:extLst>
              <a:ext uri="{FF2B5EF4-FFF2-40B4-BE49-F238E27FC236}">
                <a16:creationId xmlns:a16="http://schemas.microsoft.com/office/drawing/2014/main" id="{176DABA1-8213-6818-9158-C54DD664580B}"/>
              </a:ext>
            </a:extLst>
          </p:cNvPr>
          <p:cNvGraphicFramePr>
            <a:graphicFrameLocks noGrp="1"/>
          </p:cNvGraphicFramePr>
          <p:nvPr>
            <p:extLst>
              <p:ext uri="{D42A27DB-BD31-4B8C-83A1-F6EECF244321}">
                <p14:modId xmlns:p14="http://schemas.microsoft.com/office/powerpoint/2010/main" val="2109622023"/>
              </p:ext>
            </p:extLst>
          </p:nvPr>
        </p:nvGraphicFramePr>
        <p:xfrm>
          <a:off x="0" y="1416459"/>
          <a:ext cx="11897032" cy="4407107"/>
        </p:xfrm>
        <a:graphic>
          <a:graphicData uri="http://schemas.openxmlformats.org/drawingml/2006/table">
            <a:tbl>
              <a:tblPr firstRow="1" firstCol="1" lastRow="1" lastCol="1" bandRow="1" bandCol="1"/>
              <a:tblGrid>
                <a:gridCol w="2805550">
                  <a:extLst>
                    <a:ext uri="{9D8B030D-6E8A-4147-A177-3AD203B41FA5}">
                      <a16:colId xmlns:a16="http://schemas.microsoft.com/office/drawing/2014/main" val="3431386712"/>
                    </a:ext>
                  </a:extLst>
                </a:gridCol>
                <a:gridCol w="2448055">
                  <a:extLst>
                    <a:ext uri="{9D8B030D-6E8A-4147-A177-3AD203B41FA5}">
                      <a16:colId xmlns:a16="http://schemas.microsoft.com/office/drawing/2014/main" val="2551861470"/>
                    </a:ext>
                  </a:extLst>
                </a:gridCol>
                <a:gridCol w="2186412">
                  <a:extLst>
                    <a:ext uri="{9D8B030D-6E8A-4147-A177-3AD203B41FA5}">
                      <a16:colId xmlns:a16="http://schemas.microsoft.com/office/drawing/2014/main" val="2313528071"/>
                    </a:ext>
                  </a:extLst>
                </a:gridCol>
                <a:gridCol w="2227860">
                  <a:extLst>
                    <a:ext uri="{9D8B030D-6E8A-4147-A177-3AD203B41FA5}">
                      <a16:colId xmlns:a16="http://schemas.microsoft.com/office/drawing/2014/main" val="1581482545"/>
                    </a:ext>
                  </a:extLst>
                </a:gridCol>
                <a:gridCol w="2229155">
                  <a:extLst>
                    <a:ext uri="{9D8B030D-6E8A-4147-A177-3AD203B41FA5}">
                      <a16:colId xmlns:a16="http://schemas.microsoft.com/office/drawing/2014/main" val="1066027715"/>
                    </a:ext>
                  </a:extLst>
                </a:gridCol>
              </a:tblGrid>
              <a:tr h="1195882">
                <a:tc>
                  <a:txBody>
                    <a:bodyPr/>
                    <a:lstStyle/>
                    <a:p>
                      <a:pPr marL="0" algn="ctr" defTabSz="914400" rtl="0" eaLnBrk="1" latinLnBrk="0" hangingPunct="1">
                        <a:spcAft>
                          <a:spcPts val="0"/>
                        </a:spcAft>
                      </a:pPr>
                      <a:r>
                        <a:rPr lang="fr-FR" sz="2400" b="0" kern="1200" dirty="0">
                          <a:solidFill>
                            <a:schemeClr val="tx1"/>
                          </a:solidFill>
                          <a:effectLst/>
                          <a:latin typeface="Comic Sans MS"/>
                          <a:ea typeface="Times New Roman"/>
                          <a:cs typeface="Arial"/>
                        </a:rPr>
                        <a:t>Satellite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Demi grand axe</a:t>
                      </a:r>
                      <a:endParaRPr lang="fr-FR" sz="2400" b="0" dirty="0">
                        <a:solidFill>
                          <a:schemeClr val="tx1"/>
                        </a:solidFill>
                        <a:effectLst/>
                        <a:latin typeface="Times New Roman"/>
                        <a:ea typeface="Times New Roman"/>
                      </a:endParaRPr>
                    </a:p>
                    <a:p>
                      <a:pPr algn="ctr">
                        <a:spcAft>
                          <a:spcPts val="0"/>
                        </a:spcAft>
                      </a:pPr>
                      <a:r>
                        <a:rPr lang="fr-FR" sz="2400" b="0" dirty="0">
                          <a:solidFill>
                            <a:schemeClr val="tx1"/>
                          </a:solidFill>
                          <a:effectLst/>
                          <a:latin typeface="Comic Sans MS"/>
                          <a:ea typeface="Times New Roman"/>
                        </a:rPr>
                        <a:t>a (</a:t>
                      </a:r>
                      <a:r>
                        <a:rPr lang="fr-FR" sz="2400" b="0" dirty="0">
                          <a:solidFill>
                            <a:schemeClr val="tx1"/>
                          </a:solidFill>
                          <a:effectLst/>
                          <a:latin typeface="Comic Sans MS"/>
                          <a:ea typeface="Times New Roman"/>
                          <a:cs typeface="Arial"/>
                        </a:rPr>
                        <a:t>x</a:t>
                      </a:r>
                      <a:r>
                        <a:rPr lang="fr-FR" sz="2400" b="0" dirty="0">
                          <a:solidFill>
                            <a:schemeClr val="tx1"/>
                          </a:solidFill>
                          <a:effectLst/>
                          <a:latin typeface="Comic Sans MS"/>
                          <a:ea typeface="Times New Roman"/>
                        </a:rPr>
                        <a:t>10</a:t>
                      </a:r>
                      <a:r>
                        <a:rPr lang="fr-FR" sz="2400" b="0" baseline="30000" dirty="0">
                          <a:solidFill>
                            <a:schemeClr val="tx1"/>
                          </a:solidFill>
                          <a:effectLst/>
                          <a:latin typeface="Comic Sans MS"/>
                          <a:ea typeface="Times New Roman"/>
                        </a:rPr>
                        <a:t>3</a:t>
                      </a:r>
                      <a:r>
                        <a:rPr lang="fr-FR" sz="2400" b="0" dirty="0">
                          <a:solidFill>
                            <a:schemeClr val="tx1"/>
                          </a:solidFill>
                          <a:effectLst/>
                          <a:latin typeface="Comic Sans MS"/>
                          <a:ea typeface="Times New Roman"/>
                        </a:rPr>
                        <a:t>km)</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Période de révolution T</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Période de révolution</a:t>
                      </a:r>
                      <a:endParaRPr lang="fr-FR" sz="2400" b="0" dirty="0">
                        <a:solidFill>
                          <a:schemeClr val="tx1"/>
                        </a:solidFill>
                        <a:effectLst/>
                        <a:latin typeface="Times New Roman"/>
                        <a:ea typeface="Times New Roman"/>
                      </a:endParaRPr>
                    </a:p>
                    <a:p>
                      <a:pPr algn="ctr">
                        <a:spcAft>
                          <a:spcPts val="0"/>
                        </a:spcAft>
                      </a:pPr>
                      <a:r>
                        <a:rPr lang="fr-FR" sz="2400" b="0" dirty="0">
                          <a:solidFill>
                            <a:schemeClr val="tx1"/>
                          </a:solidFill>
                          <a:effectLst/>
                          <a:latin typeface="Comic Sans MS"/>
                          <a:ea typeface="Times New Roman"/>
                        </a:rPr>
                        <a:t>T (</a:t>
                      </a:r>
                      <a:r>
                        <a:rPr lang="fr-FR" sz="2400" b="0" dirty="0">
                          <a:solidFill>
                            <a:schemeClr val="tx1"/>
                          </a:solidFill>
                          <a:effectLst/>
                          <a:latin typeface="Comic Sans MS"/>
                          <a:ea typeface="Times New Roman"/>
                          <a:cs typeface="Arial"/>
                        </a:rPr>
                        <a:t>x</a:t>
                      </a:r>
                      <a:r>
                        <a:rPr lang="fr-FR" sz="2400" b="0" dirty="0">
                          <a:solidFill>
                            <a:schemeClr val="tx1"/>
                          </a:solidFill>
                          <a:effectLst/>
                          <a:latin typeface="Comic Sans MS"/>
                          <a:ea typeface="Times New Roman"/>
                        </a:rPr>
                        <a:t>10</a:t>
                      </a:r>
                      <a:r>
                        <a:rPr lang="fr-FR" sz="2400" b="0" baseline="30000" dirty="0">
                          <a:solidFill>
                            <a:schemeClr val="tx1"/>
                          </a:solidFill>
                          <a:effectLst/>
                          <a:latin typeface="Comic Sans MS"/>
                          <a:ea typeface="Times New Roman"/>
                        </a:rPr>
                        <a:t>6</a:t>
                      </a:r>
                      <a:r>
                        <a:rPr lang="fr-FR" sz="2400" b="0" dirty="0">
                          <a:solidFill>
                            <a:schemeClr val="tx1"/>
                          </a:solidFill>
                          <a:effectLst/>
                          <a:latin typeface="Comic Sans MS"/>
                          <a:ea typeface="Times New Roman"/>
                        </a:rPr>
                        <a:t>s)</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rPr>
                        <a:t>T</a:t>
                      </a:r>
                      <a:r>
                        <a:rPr lang="fr-FR" sz="2400" b="0" baseline="30000" dirty="0">
                          <a:solidFill>
                            <a:schemeClr val="tx1"/>
                          </a:solidFill>
                          <a:effectLst/>
                          <a:latin typeface="Comic Sans MS"/>
                          <a:ea typeface="Times New Roman"/>
                        </a:rPr>
                        <a:t>2</a:t>
                      </a:r>
                      <a:r>
                        <a:rPr lang="fr-FR" sz="2400" b="0" dirty="0">
                          <a:solidFill>
                            <a:schemeClr val="tx1"/>
                          </a:solidFill>
                          <a:effectLst/>
                          <a:latin typeface="Comic Sans MS"/>
                          <a:ea typeface="Times New Roman"/>
                        </a:rPr>
                        <a:t>/a</a:t>
                      </a:r>
                      <a:r>
                        <a:rPr lang="fr-FR" sz="2400" b="0" baseline="30000" dirty="0">
                          <a:solidFill>
                            <a:schemeClr val="tx1"/>
                          </a:solidFill>
                          <a:effectLst/>
                          <a:latin typeface="Comic Sans MS"/>
                          <a:ea typeface="Times New Roman"/>
                        </a:rPr>
                        <a:t>3</a:t>
                      </a:r>
                      <a:endParaRPr lang="fr-FR" sz="2400" b="0" dirty="0">
                        <a:solidFill>
                          <a:schemeClr val="tx1"/>
                        </a:solidFill>
                        <a:effectLst/>
                        <a:latin typeface="Times New Roman"/>
                        <a:ea typeface="Times New Roman"/>
                      </a:endParaRPr>
                    </a:p>
                    <a:p>
                      <a:pPr algn="ctr">
                        <a:spcAft>
                          <a:spcPts val="0"/>
                        </a:spcAft>
                      </a:pPr>
                      <a:r>
                        <a:rPr lang="fr-FR" sz="2400" b="0" dirty="0">
                          <a:solidFill>
                            <a:schemeClr val="tx1"/>
                          </a:solidFill>
                          <a:effectLst/>
                          <a:latin typeface="Comic Sans MS"/>
                          <a:ea typeface="Times New Roman"/>
                        </a:rPr>
                        <a:t>(s</a:t>
                      </a:r>
                      <a:r>
                        <a:rPr lang="fr-FR" sz="2400" b="0" baseline="30000" dirty="0">
                          <a:solidFill>
                            <a:schemeClr val="tx1"/>
                          </a:solidFill>
                          <a:effectLst/>
                          <a:latin typeface="Comic Sans MS"/>
                          <a:ea typeface="Times New Roman"/>
                        </a:rPr>
                        <a:t>2</a:t>
                      </a:r>
                      <a:r>
                        <a:rPr lang="fr-FR" sz="2400" b="0" dirty="0">
                          <a:solidFill>
                            <a:schemeClr val="tx1"/>
                          </a:solidFill>
                          <a:effectLst/>
                          <a:latin typeface="Comic Sans MS"/>
                          <a:ea typeface="Times New Roman"/>
                        </a:rPr>
                        <a:t>.m</a:t>
                      </a:r>
                      <a:r>
                        <a:rPr lang="fr-FR" sz="2400" b="0" baseline="30000" dirty="0">
                          <a:solidFill>
                            <a:schemeClr val="tx1"/>
                          </a:solidFill>
                          <a:effectLst/>
                          <a:latin typeface="Comic Sans MS"/>
                          <a:ea typeface="Times New Roman"/>
                        </a:rPr>
                        <a:t>-3</a:t>
                      </a:r>
                      <a:r>
                        <a:rPr lang="fr-FR" sz="2400" b="0" dirty="0">
                          <a:solidFill>
                            <a:schemeClr val="tx1"/>
                          </a:solidFill>
                          <a:effectLst/>
                          <a:latin typeface="Comic Sans MS"/>
                          <a:ea typeface="Times New Roman"/>
                        </a:rPr>
                        <a:t>)</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5122844"/>
                  </a:ext>
                </a:extLst>
              </a:tr>
              <a:tr h="642245">
                <a:tc>
                  <a:txBody>
                    <a:bodyPr/>
                    <a:lstStyle/>
                    <a:p>
                      <a:pPr marL="0" algn="ctr" defTabSz="914400" rtl="0" eaLnBrk="1" latinLnBrk="0" hangingPunct="1">
                        <a:spcAft>
                          <a:spcPts val="0"/>
                        </a:spcAft>
                      </a:pPr>
                      <a:r>
                        <a:rPr lang="fr-FR" sz="2400" b="0" kern="1200" dirty="0">
                          <a:solidFill>
                            <a:schemeClr val="tx1"/>
                          </a:solidFill>
                          <a:effectLst/>
                          <a:latin typeface="Comic Sans MS"/>
                          <a:ea typeface="Times New Roman"/>
                          <a:cs typeface="Arial"/>
                        </a:rPr>
                        <a:t>Lune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384</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27,32 jours</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2 350 000</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9,78.10</a:t>
                      </a:r>
                      <a:r>
                        <a:rPr lang="fr-FR" sz="2400" b="0" baseline="30000">
                          <a:solidFill>
                            <a:schemeClr val="tx1"/>
                          </a:solidFill>
                          <a:effectLst/>
                          <a:latin typeface="Comic Sans MS"/>
                          <a:ea typeface="Times New Roman"/>
                          <a:cs typeface="Arial"/>
                        </a:rPr>
                        <a:t>-14</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8304817"/>
                  </a:ext>
                </a:extLst>
              </a:tr>
              <a:tr h="642245">
                <a:tc>
                  <a:txBody>
                    <a:bodyPr/>
                    <a:lstStyle/>
                    <a:p>
                      <a:pPr marL="0" algn="ctr" defTabSz="914400" rtl="0" eaLnBrk="1" latinLnBrk="0" hangingPunct="1">
                        <a:spcAft>
                          <a:spcPts val="0"/>
                        </a:spcAft>
                      </a:pPr>
                      <a:r>
                        <a:rPr lang="fr-FR" sz="2400" b="0" kern="1200" dirty="0" err="1">
                          <a:solidFill>
                            <a:schemeClr val="tx1"/>
                          </a:solidFill>
                          <a:effectLst/>
                          <a:latin typeface="Comic Sans MS"/>
                          <a:ea typeface="Times New Roman"/>
                          <a:cs typeface="Arial"/>
                        </a:rPr>
                        <a:t>Hipparcos</a:t>
                      </a:r>
                      <a:endParaRPr lang="fr-FR" sz="2400" b="0" kern="1200" dirty="0">
                        <a:solidFill>
                          <a:schemeClr val="tx1"/>
                        </a:solidFill>
                        <a:effectLst/>
                        <a:latin typeface="Comic Sans MS"/>
                        <a:ea typeface="Times New Roman"/>
                        <a:cs typeface="Aria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24,5</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10h37min57s</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38277</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9,91.10</a:t>
                      </a:r>
                      <a:r>
                        <a:rPr lang="fr-FR" sz="2400" b="0" baseline="30000">
                          <a:solidFill>
                            <a:schemeClr val="tx1"/>
                          </a:solidFill>
                          <a:effectLst/>
                          <a:latin typeface="Comic Sans MS"/>
                          <a:ea typeface="Times New Roman"/>
                          <a:cs typeface="Arial"/>
                        </a:rPr>
                        <a:t>-14</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1250076"/>
                  </a:ext>
                </a:extLst>
              </a:tr>
              <a:tr h="642245">
                <a:tc>
                  <a:txBody>
                    <a:bodyPr/>
                    <a:lstStyle/>
                    <a:p>
                      <a:pPr marL="0" algn="ctr" defTabSz="914400" rtl="0" eaLnBrk="1" latinLnBrk="0" hangingPunct="1">
                        <a:spcAft>
                          <a:spcPts val="0"/>
                        </a:spcAft>
                      </a:pPr>
                      <a:r>
                        <a:rPr lang="fr-FR" sz="2400" b="0" kern="1200" dirty="0">
                          <a:solidFill>
                            <a:schemeClr val="tx1"/>
                          </a:solidFill>
                          <a:effectLst/>
                          <a:latin typeface="Comic Sans MS"/>
                          <a:ea typeface="Times New Roman"/>
                          <a:cs typeface="Arial"/>
                        </a:rPr>
                        <a:t>NOAA 15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7,2</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1h41min09s</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6069</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9,91.10</a:t>
                      </a:r>
                      <a:r>
                        <a:rPr lang="fr-FR" sz="2400" b="0" baseline="30000" dirty="0">
                          <a:solidFill>
                            <a:schemeClr val="tx1"/>
                          </a:solidFill>
                          <a:effectLst/>
                          <a:latin typeface="Comic Sans MS"/>
                          <a:ea typeface="Times New Roman"/>
                          <a:cs typeface="Arial"/>
                        </a:rPr>
                        <a:t>-14</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119848"/>
                  </a:ext>
                </a:extLst>
              </a:tr>
              <a:tr h="642245">
                <a:tc>
                  <a:txBody>
                    <a:bodyPr/>
                    <a:lstStyle/>
                    <a:p>
                      <a:pPr marL="0" algn="ctr" defTabSz="914400" rtl="0" eaLnBrk="1" latinLnBrk="0" hangingPunct="1">
                        <a:spcAft>
                          <a:spcPts val="0"/>
                        </a:spcAft>
                      </a:pPr>
                      <a:r>
                        <a:rPr lang="fr-FR" sz="2400" b="0" kern="1200" dirty="0">
                          <a:solidFill>
                            <a:schemeClr val="tx1"/>
                          </a:solidFill>
                          <a:effectLst/>
                          <a:latin typeface="Comic Sans MS"/>
                          <a:ea typeface="Times New Roman"/>
                          <a:cs typeface="Arial"/>
                        </a:rPr>
                        <a:t>GPS BII-01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26,6</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11h58min08s</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43088</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9,91.10</a:t>
                      </a:r>
                      <a:r>
                        <a:rPr lang="fr-FR" sz="2400" b="0" baseline="30000" dirty="0">
                          <a:solidFill>
                            <a:schemeClr val="tx1"/>
                          </a:solidFill>
                          <a:effectLst/>
                          <a:latin typeface="Comic Sans MS"/>
                          <a:ea typeface="Times New Roman"/>
                          <a:cs typeface="Arial"/>
                        </a:rPr>
                        <a:t>-14</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3109950"/>
                  </a:ext>
                </a:extLst>
              </a:tr>
              <a:tr h="642245">
                <a:tc>
                  <a:txBody>
                    <a:bodyPr/>
                    <a:lstStyle/>
                    <a:p>
                      <a:pPr marL="0" algn="ctr" defTabSz="914400" rtl="0" eaLnBrk="1" latinLnBrk="0" hangingPunct="1">
                        <a:spcAft>
                          <a:spcPts val="0"/>
                        </a:spcAft>
                      </a:pPr>
                      <a:r>
                        <a:rPr lang="fr-FR" sz="2400" b="0" kern="1200" dirty="0" err="1">
                          <a:solidFill>
                            <a:schemeClr val="tx1"/>
                          </a:solidFill>
                          <a:effectLst/>
                          <a:latin typeface="Comic Sans MS"/>
                          <a:ea typeface="Times New Roman"/>
                          <a:cs typeface="Arial"/>
                        </a:rPr>
                        <a:t>Globalstar</a:t>
                      </a:r>
                      <a:r>
                        <a:rPr lang="fr-FR" sz="2400" b="0" kern="1200" dirty="0">
                          <a:solidFill>
                            <a:schemeClr val="tx1"/>
                          </a:solidFill>
                          <a:effectLst/>
                          <a:latin typeface="Comic Sans MS"/>
                          <a:ea typeface="Times New Roman"/>
                          <a:cs typeface="Arial"/>
                        </a:rPr>
                        <a:t> MO48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7,8</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a:solidFill>
                            <a:schemeClr val="tx1"/>
                          </a:solidFill>
                          <a:effectLst/>
                          <a:latin typeface="Comic Sans MS"/>
                          <a:ea typeface="Times New Roman"/>
                          <a:cs typeface="Arial"/>
                        </a:rPr>
                        <a:t>1h54min4s</a:t>
                      </a:r>
                      <a:endParaRPr lang="fr-FR" sz="2400" b="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6844</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fr-FR" sz="2400" b="0" dirty="0">
                          <a:solidFill>
                            <a:schemeClr val="tx1"/>
                          </a:solidFill>
                          <a:effectLst/>
                          <a:latin typeface="Comic Sans MS"/>
                          <a:ea typeface="Times New Roman"/>
                          <a:cs typeface="Arial"/>
                        </a:rPr>
                        <a:t>9,91.10</a:t>
                      </a:r>
                      <a:r>
                        <a:rPr lang="fr-FR" sz="2400" b="0" baseline="30000" dirty="0">
                          <a:solidFill>
                            <a:schemeClr val="tx1"/>
                          </a:solidFill>
                          <a:effectLst/>
                          <a:latin typeface="Comic Sans MS"/>
                          <a:ea typeface="Times New Roman"/>
                          <a:cs typeface="Arial"/>
                        </a:rPr>
                        <a:t>-14</a:t>
                      </a:r>
                      <a:endParaRPr lang="fr-FR" sz="2400" b="0" dirty="0">
                        <a:solidFill>
                          <a:schemeClr val="tx1"/>
                        </a:solidFill>
                        <a:effectLst/>
                        <a:latin typeface="Times New Roman"/>
                        <a:ea typeface="Times New Roman"/>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80944610"/>
                  </a:ext>
                </a:extLst>
              </a:tr>
            </a:tbl>
          </a:graphicData>
        </a:graphic>
      </p:graphicFrame>
    </p:spTree>
    <p:extLst>
      <p:ext uri="{BB962C8B-B14F-4D97-AF65-F5344CB8AC3E}">
        <p14:creationId xmlns:p14="http://schemas.microsoft.com/office/powerpoint/2010/main" val="12253358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FBF60-7918-AF22-E29B-5C7F3B4EAD8F}"/>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5D3BD028-1EBC-E24E-3D04-A32A136DEBF7}"/>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 name="Rectangle 1">
            <a:extLst>
              <a:ext uri="{FF2B5EF4-FFF2-40B4-BE49-F238E27FC236}">
                <a16:creationId xmlns:a16="http://schemas.microsoft.com/office/drawing/2014/main" id="{1E6EF165-CD52-2157-EA40-E47B5682C5A9}"/>
              </a:ext>
            </a:extLst>
          </p:cNvPr>
          <p:cNvSpPr/>
          <p:nvPr/>
        </p:nvSpPr>
        <p:spPr>
          <a:xfrm>
            <a:off x="0" y="879407"/>
            <a:ext cx="12192000" cy="3785652"/>
          </a:xfrm>
          <a:prstGeom prst="rect">
            <a:avLst/>
          </a:prstGeom>
        </p:spPr>
        <p:txBody>
          <a:bodyPr wrap="square">
            <a:spAutoFit/>
          </a:bodyPr>
          <a:lstStyle/>
          <a:p>
            <a:pPr algn="just"/>
            <a:r>
              <a:rPr lang="fr-FR" sz="2400" dirty="0">
                <a:latin typeface="Comic Sans MS" pitchFamily="66" charset="0"/>
              </a:rPr>
              <a:t>La constante obtenue avec la Lune est légèrement différente. Newton a déjà corrigé la troisième loi de Kepler en montrant que la masse qui intervenait était en fait la somme des masses des deux corps en interaction gravitationnelle (ici la Terre et la Lune).</a:t>
            </a:r>
          </a:p>
          <a:p>
            <a:pPr algn="just"/>
            <a:r>
              <a:rPr lang="fr-FR" sz="2400" dirty="0">
                <a:latin typeface="Comic Sans MS" pitchFamily="66" charset="0"/>
              </a:rPr>
              <a:t> </a:t>
            </a:r>
          </a:p>
          <a:p>
            <a:pPr algn="just"/>
            <a:r>
              <a:rPr lang="fr-FR" sz="2400" dirty="0">
                <a:latin typeface="Comic Sans MS" pitchFamily="66" charset="0"/>
              </a:rPr>
              <a:t>En se servant de la correction de Newton on trouve </a:t>
            </a:r>
            <a:r>
              <a:rPr lang="fr-FR" sz="2400" dirty="0" err="1">
                <a:latin typeface="Comic Sans MS" pitchFamily="66" charset="0"/>
              </a:rPr>
              <a:t>M</a:t>
            </a:r>
            <a:r>
              <a:rPr lang="fr-FR" sz="2400" baseline="-25000" dirty="0" err="1">
                <a:latin typeface="Comic Sans MS" pitchFamily="66" charset="0"/>
              </a:rPr>
              <a:t>Terre+Lune</a:t>
            </a:r>
            <a:r>
              <a:rPr lang="fr-FR" sz="2400" dirty="0">
                <a:latin typeface="Comic Sans MS" pitchFamily="66" charset="0"/>
              </a:rPr>
              <a:t>=6,05.10</a:t>
            </a:r>
            <a:r>
              <a:rPr lang="fr-FR" sz="2400" baseline="30000" dirty="0">
                <a:latin typeface="Comic Sans MS" pitchFamily="66" charset="0"/>
              </a:rPr>
              <a:t>24</a:t>
            </a:r>
            <a:r>
              <a:rPr lang="fr-FR" sz="2400" dirty="0">
                <a:latin typeface="Comic Sans MS" pitchFamily="66" charset="0"/>
              </a:rPr>
              <a:t>kg et par différence la masse de la Lune est M</a:t>
            </a:r>
            <a:r>
              <a:rPr lang="fr-FR" sz="2400" baseline="-25000" dirty="0">
                <a:latin typeface="Comic Sans MS" pitchFamily="66" charset="0"/>
              </a:rPr>
              <a:t>L</a:t>
            </a:r>
            <a:r>
              <a:rPr lang="fr-FR" sz="2400" dirty="0">
                <a:latin typeface="Comic Sans MS" pitchFamily="66" charset="0"/>
              </a:rPr>
              <a:t>=7,36.10</a:t>
            </a:r>
            <a:r>
              <a:rPr lang="fr-FR" sz="2400" baseline="30000" dirty="0">
                <a:latin typeface="Comic Sans MS" pitchFamily="66" charset="0"/>
              </a:rPr>
              <a:t>22</a:t>
            </a:r>
            <a:r>
              <a:rPr lang="fr-FR" sz="2400" dirty="0">
                <a:latin typeface="Comic Sans MS" pitchFamily="66" charset="0"/>
              </a:rPr>
              <a:t>kg.</a:t>
            </a:r>
          </a:p>
          <a:p>
            <a:pPr algn="just"/>
            <a:r>
              <a:rPr lang="fr-FR" sz="2400" dirty="0">
                <a:latin typeface="Comic Sans MS" pitchFamily="66" charset="0"/>
              </a:rPr>
              <a:t> </a:t>
            </a:r>
          </a:p>
          <a:p>
            <a:pPr algn="just"/>
            <a:r>
              <a:rPr lang="fr-FR" sz="2400" dirty="0">
                <a:latin typeface="Comic Sans MS" pitchFamily="66" charset="0"/>
              </a:rPr>
              <a:t>La troisième loi n’est qu'approchée et les bons résultats obtenus par Kepler sont dus au fait que la masse des planètes est négligeable devant celle du Soleil.</a:t>
            </a:r>
          </a:p>
        </p:txBody>
      </p:sp>
    </p:spTree>
    <p:extLst>
      <p:ext uri="{BB962C8B-B14F-4D97-AF65-F5344CB8AC3E}">
        <p14:creationId xmlns:p14="http://schemas.microsoft.com/office/powerpoint/2010/main" val="1043010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ous-titre 22">
            <a:extLst>
              <a:ext uri="{FF2B5EF4-FFF2-40B4-BE49-F238E27FC236}">
                <a16:creationId xmlns:a16="http://schemas.microsoft.com/office/drawing/2014/main" id="{8E5E4638-9BCB-4C2E-914F-CC868E2020D5}"/>
              </a:ext>
            </a:extLst>
          </p:cNvPr>
          <p:cNvSpPr>
            <a:spLocks noGrp="1"/>
          </p:cNvSpPr>
          <p:nvPr>
            <p:ph type="subTitle" idx="1"/>
          </p:nvPr>
        </p:nvSpPr>
        <p:spPr>
          <a:xfrm>
            <a:off x="1" y="5108598"/>
            <a:ext cx="6556246" cy="1167084"/>
          </a:xfrm>
        </p:spPr>
        <p:txBody>
          <a:bodyPr rtlCol="0"/>
          <a:lstStyle/>
          <a:p>
            <a:pPr algn="ctr" rtl="0"/>
            <a:r>
              <a:rPr lang="fr-FR" dirty="0">
                <a:latin typeface="Comic Sans MS" panose="030F0702030302020204" pitchFamily="66" charset="0"/>
              </a:rPr>
              <a:t>Prof-TC</a:t>
            </a:r>
          </a:p>
          <a:p>
            <a:pPr algn="ctr" rtl="0"/>
            <a:r>
              <a:rPr lang="fr-FR" dirty="0">
                <a:latin typeface="Comic Sans MS" panose="030F0702030302020204" pitchFamily="66" charset="0"/>
              </a:rPr>
              <a:t>www.prof-tc.fr</a:t>
            </a:r>
          </a:p>
        </p:txBody>
      </p:sp>
      <p:pic>
        <p:nvPicPr>
          <p:cNvPr id="27" name="Espace réservé d’image 26" descr="Arrière-plan numérique Point de données">
            <a:extLst>
              <a:ext uri="{FF2B5EF4-FFF2-40B4-BE49-F238E27FC236}">
                <a16:creationId xmlns:a16="http://schemas.microsoft.com/office/drawing/2014/main" id="{9E660784-34E2-4CDA-926A-DDD6AAF35046}"/>
              </a:ext>
            </a:extLst>
          </p:cNvPr>
          <p:cNvPicPr>
            <a:picLocks noGrp="1" noChangeAspect="1"/>
          </p:cNvPicPr>
          <p:nvPr>
            <p:ph type="pic" sz="quarter" idx="15"/>
          </p:nvPr>
        </p:nvPicPr>
        <p:blipFill rotWithShape="1">
          <a:blip r:embed="rId2" cstate="screen">
            <a:extLst>
              <a:ext uri="{28A0092B-C50C-407E-A947-70E740481C1C}">
                <a14:useLocalDpi xmlns:a14="http://schemas.microsoft.com/office/drawing/2010/main" val="0"/>
              </a:ext>
            </a:extLst>
          </a:blip>
          <a:srcRect/>
          <a:stretch/>
        </p:blipFill>
        <p:spPr>
          <a:xfrm>
            <a:off x="6556248" y="548640"/>
            <a:ext cx="5084064" cy="2880360"/>
          </a:xfrm>
        </p:spPr>
      </p:pic>
      <p:pic>
        <p:nvPicPr>
          <p:cNvPr id="33" name="Espace réservé d’image 32" descr="Arrière-plan numérique Point de données">
            <a:extLst>
              <a:ext uri="{FF2B5EF4-FFF2-40B4-BE49-F238E27FC236}">
                <a16:creationId xmlns:a16="http://schemas.microsoft.com/office/drawing/2014/main" id="{48106962-23C6-4DFE-BB3A-E5FFF03F38CE}"/>
              </a:ext>
            </a:extLst>
          </p:cNvPr>
          <p:cNvPicPr>
            <a:picLocks noGrp="1" noChangeAspect="1"/>
          </p:cNvPicPr>
          <p:nvPr>
            <p:ph type="pic" sz="quarter" idx="16"/>
          </p:nvPr>
        </p:nvPicPr>
        <p:blipFill rotWithShape="1">
          <a:blip r:embed="rId3" cstate="screen">
            <a:extLst>
              <a:ext uri="{28A0092B-C50C-407E-A947-70E740481C1C}">
                <a14:useLocalDpi xmlns:a14="http://schemas.microsoft.com/office/drawing/2010/main" val="0"/>
              </a:ext>
            </a:extLst>
          </a:blip>
          <a:srcRect/>
          <a:stretch/>
        </p:blipFill>
        <p:spPr>
          <a:xfrm>
            <a:off x="6556248" y="3429000"/>
            <a:ext cx="5084064" cy="2880360"/>
          </a:xfrm>
        </p:spPr>
      </p:pic>
      <p:sp>
        <p:nvSpPr>
          <p:cNvPr id="2" name="Titre 1">
            <a:extLst>
              <a:ext uri="{FF2B5EF4-FFF2-40B4-BE49-F238E27FC236}">
                <a16:creationId xmlns:a16="http://schemas.microsoft.com/office/drawing/2014/main" id="{E872694A-7671-9BEE-BF94-6BCF48D8F097}"/>
              </a:ext>
            </a:extLst>
          </p:cNvPr>
          <p:cNvSpPr txBox="1">
            <a:spLocks/>
          </p:cNvSpPr>
          <p:nvPr/>
        </p:nvSpPr>
        <p:spPr>
          <a:xfrm>
            <a:off x="0" y="536598"/>
            <a:ext cx="6556246" cy="4178808"/>
          </a:xfrm>
          <a:prstGeom prst="rect">
            <a:avLst/>
          </a:prstGeom>
        </p:spPr>
        <p:txBody>
          <a:bodyPr vert="horz" wrap="square" lIns="0" tIns="0" rIns="0" bIns="0" rtlCol="0" anchor="b" anchorCtr="0">
            <a:noAutofit/>
          </a:bodyPr>
          <a:lstStyle>
            <a:lvl1pPr algn="l" defTabSz="914400" rtl="0" eaLnBrk="1" latinLnBrk="0" hangingPunct="1">
              <a:lnSpc>
                <a:spcPct val="90000"/>
              </a:lnSpc>
              <a:spcBef>
                <a:spcPct val="0"/>
              </a:spcBef>
              <a:buNone/>
              <a:defRPr lang="fr-FR" sz="4800" kern="1200" dirty="0">
                <a:solidFill>
                  <a:schemeClr val="tx1"/>
                </a:solidFill>
                <a:latin typeface="+mj-lt"/>
                <a:ea typeface="+mj-ea"/>
                <a:cs typeface="+mj-cs"/>
              </a:defRPr>
            </a:lvl1pPr>
          </a:lstStyle>
          <a:p>
            <a:pPr algn="ctr"/>
            <a:r>
              <a:rPr lang="fr-FR" b="1" dirty="0">
                <a:latin typeface="Comic Sans MS" panose="030F0702030302020204" pitchFamily="66" charset="0"/>
              </a:rPr>
              <a:t>PLANETES ET SATELLITES</a:t>
            </a:r>
            <a:br>
              <a:rPr lang="fr-FR" b="1" dirty="0">
                <a:latin typeface="Comic Sans MS" panose="030F0702030302020204" pitchFamily="66" charset="0"/>
              </a:rPr>
            </a:br>
            <a:br>
              <a:rPr lang="fr-FR" b="1" dirty="0">
                <a:latin typeface="Comic Sans MS" panose="030F0702030302020204" pitchFamily="66" charset="0"/>
              </a:rPr>
            </a:br>
            <a:r>
              <a:rPr lang="fr-FR" b="1" dirty="0">
                <a:latin typeface="Comic Sans MS" panose="030F0702030302020204" pitchFamily="66" charset="0"/>
              </a:rPr>
              <a:t>LOIS DE KEPLER</a:t>
            </a:r>
            <a:br>
              <a:rPr lang="fr-FR" b="1" dirty="0">
                <a:latin typeface="Comic Sans MS" panose="030F0702030302020204" pitchFamily="66" charset="0"/>
              </a:rPr>
            </a:br>
            <a:br>
              <a:rPr lang="fr-FR" b="1" dirty="0">
                <a:latin typeface="Comic Sans MS" panose="030F0702030302020204" pitchFamily="66" charset="0"/>
              </a:rPr>
            </a:br>
            <a:r>
              <a:rPr lang="fr-FR" b="1" dirty="0">
                <a:latin typeface="Comic Sans MS" panose="030F0702030302020204" pitchFamily="66" charset="0"/>
              </a:rPr>
              <a:t>GRAVITATION</a:t>
            </a:r>
          </a:p>
        </p:txBody>
      </p:sp>
    </p:spTree>
    <p:extLst>
      <p:ext uri="{BB962C8B-B14F-4D97-AF65-F5344CB8AC3E}">
        <p14:creationId xmlns:p14="http://schemas.microsoft.com/office/powerpoint/2010/main" val="3247798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17C62-48E1-F261-D36D-3DDFA41FC152}"/>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22E2294F-B415-EAC7-7EC6-315D3270EF30}"/>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4" name="ZoneTexte 3">
            <a:extLst>
              <a:ext uri="{FF2B5EF4-FFF2-40B4-BE49-F238E27FC236}">
                <a16:creationId xmlns:a16="http://schemas.microsoft.com/office/drawing/2014/main" id="{DC5F87F0-49A5-C117-1BC6-38DABA227E8A}"/>
              </a:ext>
            </a:extLst>
          </p:cNvPr>
          <p:cNvSpPr txBox="1"/>
          <p:nvPr/>
        </p:nvSpPr>
        <p:spPr>
          <a:xfrm>
            <a:off x="0" y="0"/>
            <a:ext cx="12192000" cy="590611"/>
          </a:xfrm>
          <a:prstGeom prst="rect">
            <a:avLst/>
          </a:prstGeom>
          <a:noFill/>
        </p:spPr>
        <p:txBody>
          <a:bodyPr wrap="square">
            <a:spAutoFit/>
          </a:bodyPr>
          <a:lstStyle/>
          <a:p>
            <a:pPr algn="ctr">
              <a:lnSpc>
                <a:spcPct val="107000"/>
              </a:lnSpc>
              <a:spcAft>
                <a:spcPts val="800"/>
              </a:spcAft>
            </a:pPr>
            <a:r>
              <a:rPr lang="fr-FR" sz="3200" b="1" dirty="0">
                <a:solidFill>
                  <a:srgbClr val="FF0000"/>
                </a:solidFill>
                <a:latin typeface="Comic Sans MS" panose="030F0702030302020204" pitchFamily="66" charset="0"/>
                <a:cs typeface="Arial" panose="020B0604020202020204" pitchFamily="34" charset="0"/>
              </a:rPr>
              <a:t>Nicolas Copernic</a:t>
            </a:r>
          </a:p>
        </p:txBody>
      </p:sp>
      <p:sp>
        <p:nvSpPr>
          <p:cNvPr id="3" name="Rectangle 2">
            <a:extLst>
              <a:ext uri="{FF2B5EF4-FFF2-40B4-BE49-F238E27FC236}">
                <a16:creationId xmlns:a16="http://schemas.microsoft.com/office/drawing/2014/main" id="{B5B20BDC-2625-9E23-EDCA-33F79B2FC0A6}"/>
              </a:ext>
            </a:extLst>
          </p:cNvPr>
          <p:cNvSpPr/>
          <p:nvPr/>
        </p:nvSpPr>
        <p:spPr>
          <a:xfrm>
            <a:off x="0" y="1022167"/>
            <a:ext cx="12192000" cy="1200329"/>
          </a:xfrm>
          <a:prstGeom prst="rect">
            <a:avLst/>
          </a:prstGeom>
        </p:spPr>
        <p:txBody>
          <a:bodyPr wrap="square">
            <a:spAutoFit/>
          </a:bodyPr>
          <a:lstStyle/>
          <a:p>
            <a:pPr algn="just">
              <a:spcAft>
                <a:spcPts val="0"/>
              </a:spcAft>
            </a:pPr>
            <a:r>
              <a:rPr lang="fr-FR" sz="2400" dirty="0">
                <a:latin typeface="Comic Sans MS" pitchFamily="66" charset="0"/>
              </a:rPr>
              <a:t>Nicolas Copernic, savant Polonais, montre que la Terre, comme les autres planètes, tourne sur elle-même et autour du Soleil (Traité sur les révolutions du monde céleste, 1543).</a:t>
            </a:r>
          </a:p>
        </p:txBody>
      </p:sp>
      <p:pic>
        <p:nvPicPr>
          <p:cNvPr id="2" name="Image 1" descr="Copernic">
            <a:extLst>
              <a:ext uri="{FF2B5EF4-FFF2-40B4-BE49-F238E27FC236}">
                <a16:creationId xmlns:a16="http://schemas.microsoft.com/office/drawing/2014/main" id="{5DDBA170-91A1-6B74-1458-B943107098C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704257" y="2654052"/>
            <a:ext cx="2783486" cy="3910135"/>
          </a:xfrm>
          <a:prstGeom prst="rect">
            <a:avLst/>
          </a:prstGeom>
          <a:noFill/>
          <a:ln>
            <a:noFill/>
          </a:ln>
        </p:spPr>
      </p:pic>
    </p:spTree>
    <p:extLst>
      <p:ext uri="{BB962C8B-B14F-4D97-AF65-F5344CB8AC3E}">
        <p14:creationId xmlns:p14="http://schemas.microsoft.com/office/powerpoint/2010/main" val="4272627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6" presetClass="entr" presetSubtype="16"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E3FE8-B7FA-02E3-382D-E9C640072A06}"/>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F90D5D92-156B-6F9E-7722-DA9B94EFDFD6}"/>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Rectangle 2">
            <a:extLst>
              <a:ext uri="{FF2B5EF4-FFF2-40B4-BE49-F238E27FC236}">
                <a16:creationId xmlns:a16="http://schemas.microsoft.com/office/drawing/2014/main" id="{C3FA1D42-FB8C-4765-97C2-F449B6F82A68}"/>
              </a:ext>
            </a:extLst>
          </p:cNvPr>
          <p:cNvSpPr/>
          <p:nvPr/>
        </p:nvSpPr>
        <p:spPr>
          <a:xfrm>
            <a:off x="0" y="1022167"/>
            <a:ext cx="12192000" cy="1200329"/>
          </a:xfrm>
          <a:prstGeom prst="rect">
            <a:avLst/>
          </a:prstGeom>
        </p:spPr>
        <p:txBody>
          <a:bodyPr wrap="square">
            <a:spAutoFit/>
          </a:bodyPr>
          <a:lstStyle/>
          <a:p>
            <a:pPr algn="just">
              <a:spcAft>
                <a:spcPts val="0"/>
              </a:spcAft>
            </a:pPr>
            <a:r>
              <a:rPr lang="fr-FR" sz="2400" dirty="0">
                <a:latin typeface="Comic Sans MS" pitchFamily="66" charset="0"/>
              </a:rPr>
              <a:t>Johannes </a:t>
            </a:r>
            <a:r>
              <a:rPr lang="fr-FR" sz="2400" dirty="0" err="1">
                <a:latin typeface="Comic Sans MS" pitchFamily="66" charset="0"/>
              </a:rPr>
              <a:t>Képler</a:t>
            </a:r>
            <a:r>
              <a:rPr lang="fr-FR" sz="2400" dirty="0">
                <a:latin typeface="Comic Sans MS" pitchFamily="66" charset="0"/>
              </a:rPr>
              <a:t>, savant allemand, exploite les mesures de son maître danois Tycho </a:t>
            </a:r>
            <a:r>
              <a:rPr lang="fr-FR" sz="2400" dirty="0" err="1">
                <a:latin typeface="Comic Sans MS" pitchFamily="66" charset="0"/>
              </a:rPr>
              <a:t>Brahé</a:t>
            </a:r>
            <a:r>
              <a:rPr lang="fr-FR" sz="2400" dirty="0">
                <a:latin typeface="Comic Sans MS" pitchFamily="66" charset="0"/>
              </a:rPr>
              <a:t> et énonce les trois lois qui régissent le mouvement des planètes autour du Soleil (La nouvelle astronomie, 1609).</a:t>
            </a:r>
          </a:p>
        </p:txBody>
      </p:sp>
      <p:sp>
        <p:nvSpPr>
          <p:cNvPr id="2" name="ZoneTexte 1">
            <a:extLst>
              <a:ext uri="{FF2B5EF4-FFF2-40B4-BE49-F238E27FC236}">
                <a16:creationId xmlns:a16="http://schemas.microsoft.com/office/drawing/2014/main" id="{A2D02A74-678B-9363-467E-DEED16D7E84A}"/>
              </a:ext>
            </a:extLst>
          </p:cNvPr>
          <p:cNvSpPr txBox="1"/>
          <p:nvPr/>
        </p:nvSpPr>
        <p:spPr>
          <a:xfrm>
            <a:off x="0" y="0"/>
            <a:ext cx="12192000" cy="590611"/>
          </a:xfrm>
          <a:prstGeom prst="rect">
            <a:avLst/>
          </a:prstGeom>
          <a:noFill/>
        </p:spPr>
        <p:txBody>
          <a:bodyPr wrap="square">
            <a:spAutoFit/>
          </a:bodyPr>
          <a:lstStyle/>
          <a:p>
            <a:pPr algn="ctr">
              <a:lnSpc>
                <a:spcPct val="107000"/>
              </a:lnSpc>
              <a:spcAft>
                <a:spcPts val="800"/>
              </a:spcAft>
            </a:pPr>
            <a:r>
              <a:rPr lang="fr-FR" sz="3200" b="1" dirty="0">
                <a:solidFill>
                  <a:srgbClr val="FF0000"/>
                </a:solidFill>
                <a:latin typeface="Comic Sans MS" panose="030F0702030302020204" pitchFamily="66" charset="0"/>
                <a:cs typeface="Arial" panose="020B0604020202020204" pitchFamily="34" charset="0"/>
              </a:rPr>
              <a:t>Tycho </a:t>
            </a:r>
            <a:r>
              <a:rPr lang="fr-FR" sz="3200" b="1" dirty="0" err="1">
                <a:solidFill>
                  <a:srgbClr val="FF0000"/>
                </a:solidFill>
                <a:latin typeface="Comic Sans MS" panose="030F0702030302020204" pitchFamily="66" charset="0"/>
                <a:cs typeface="Arial" panose="020B0604020202020204" pitchFamily="34" charset="0"/>
              </a:rPr>
              <a:t>Brahé</a:t>
            </a:r>
            <a:endParaRPr lang="fr-FR" sz="3200" b="1" dirty="0">
              <a:solidFill>
                <a:srgbClr val="FF0000"/>
              </a:solidFill>
              <a:latin typeface="Comic Sans MS" panose="030F0702030302020204" pitchFamily="66" charset="0"/>
              <a:cs typeface="Arial" panose="020B0604020202020204" pitchFamily="34" charset="0"/>
            </a:endParaRPr>
          </a:p>
        </p:txBody>
      </p:sp>
      <p:pic>
        <p:nvPicPr>
          <p:cNvPr id="5" name="Image 4" descr="kepler-1-1000">
            <a:extLst>
              <a:ext uri="{FF2B5EF4-FFF2-40B4-BE49-F238E27FC236}">
                <a16:creationId xmlns:a16="http://schemas.microsoft.com/office/drawing/2014/main" id="{99CE73DB-C3F9-42FE-F6FE-16537460C47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67039" y="2641180"/>
            <a:ext cx="2653259" cy="3865242"/>
          </a:xfrm>
          <a:prstGeom prst="rect">
            <a:avLst/>
          </a:prstGeom>
          <a:noFill/>
          <a:ln>
            <a:noFill/>
          </a:ln>
        </p:spPr>
      </p:pic>
      <p:pic>
        <p:nvPicPr>
          <p:cNvPr id="6" name="Image 5" descr="brahe">
            <a:extLst>
              <a:ext uri="{FF2B5EF4-FFF2-40B4-BE49-F238E27FC236}">
                <a16:creationId xmlns:a16="http://schemas.microsoft.com/office/drawing/2014/main" id="{EC45EAF7-C5E9-4147-E44F-880DA1596FB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471704" y="2641180"/>
            <a:ext cx="2938249" cy="3852370"/>
          </a:xfrm>
          <a:prstGeom prst="rect">
            <a:avLst/>
          </a:prstGeom>
          <a:noFill/>
          <a:ln>
            <a:noFill/>
          </a:ln>
        </p:spPr>
      </p:pic>
    </p:spTree>
    <p:extLst>
      <p:ext uri="{BB962C8B-B14F-4D97-AF65-F5344CB8AC3E}">
        <p14:creationId xmlns:p14="http://schemas.microsoft.com/office/powerpoint/2010/main" val="3647005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6" presetClass="entr" presetSubtype="16"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ircle(in)">
                                      <p:cBhvr>
                                        <p:cTn id="11" dur="2000"/>
                                        <p:tgtEl>
                                          <p:spTgt spid="5"/>
                                        </p:tgtEl>
                                      </p:cBhvr>
                                    </p:animEffect>
                                  </p:childTnLst>
                                </p:cTn>
                              </p:par>
                              <p:par>
                                <p:cTn id="12" presetID="6" presetClass="entr" presetSubtype="16" fill="hold"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E8555-C1B4-170F-2842-7CF6D4C6F5D7}"/>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F5EC3ED2-CA12-E7AF-FFA3-E69F8B84262F}"/>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4" name="ZoneTexte 3">
            <a:extLst>
              <a:ext uri="{FF2B5EF4-FFF2-40B4-BE49-F238E27FC236}">
                <a16:creationId xmlns:a16="http://schemas.microsoft.com/office/drawing/2014/main" id="{1C2AB57B-B34D-1E4A-E22E-27ED3F60B14E}"/>
              </a:ext>
            </a:extLst>
          </p:cNvPr>
          <p:cNvSpPr txBox="1"/>
          <p:nvPr/>
        </p:nvSpPr>
        <p:spPr>
          <a:xfrm>
            <a:off x="0" y="0"/>
            <a:ext cx="12192000" cy="590611"/>
          </a:xfrm>
          <a:prstGeom prst="rect">
            <a:avLst/>
          </a:prstGeom>
          <a:noFill/>
        </p:spPr>
        <p:txBody>
          <a:bodyPr wrap="square">
            <a:spAutoFit/>
          </a:bodyPr>
          <a:lstStyle/>
          <a:p>
            <a:pPr algn="ctr">
              <a:lnSpc>
                <a:spcPct val="107000"/>
              </a:lnSpc>
              <a:spcAft>
                <a:spcPts val="800"/>
              </a:spcAft>
            </a:pPr>
            <a:r>
              <a:rPr lang="fr-FR" sz="3200" b="1" dirty="0">
                <a:solidFill>
                  <a:srgbClr val="FF0000"/>
                </a:solidFill>
                <a:latin typeface="Comic Sans MS" panose="030F0702030302020204" pitchFamily="66" charset="0"/>
                <a:cs typeface="Arial" panose="020B0604020202020204" pitchFamily="34" charset="0"/>
              </a:rPr>
              <a:t>Isaac Newton</a:t>
            </a:r>
          </a:p>
        </p:txBody>
      </p:sp>
      <p:sp>
        <p:nvSpPr>
          <p:cNvPr id="3" name="Rectangle 2">
            <a:extLst>
              <a:ext uri="{FF2B5EF4-FFF2-40B4-BE49-F238E27FC236}">
                <a16:creationId xmlns:a16="http://schemas.microsoft.com/office/drawing/2014/main" id="{EE462D66-FD83-B521-F3A5-B3C6667E2BA4}"/>
              </a:ext>
            </a:extLst>
          </p:cNvPr>
          <p:cNvSpPr/>
          <p:nvPr/>
        </p:nvSpPr>
        <p:spPr>
          <a:xfrm>
            <a:off x="0" y="1022167"/>
            <a:ext cx="12192000" cy="1200329"/>
          </a:xfrm>
          <a:prstGeom prst="rect">
            <a:avLst/>
          </a:prstGeom>
        </p:spPr>
        <p:txBody>
          <a:bodyPr wrap="square">
            <a:spAutoFit/>
          </a:bodyPr>
          <a:lstStyle/>
          <a:p>
            <a:pPr algn="just">
              <a:spcAft>
                <a:spcPts val="0"/>
              </a:spcAft>
            </a:pPr>
            <a:r>
              <a:rPr lang="fr-FR" sz="2400" dirty="0">
                <a:latin typeface="Comic Sans MS" pitchFamily="66" charset="0"/>
              </a:rPr>
              <a:t>C'est le savant anglais Isaac Newton (Sir) qui énonce la loi de gravitation universelle, permettant d'expliquer de nombreux mouvements célestes (Principes mathématiques de philosophie naturelle, 1686).</a:t>
            </a:r>
          </a:p>
        </p:txBody>
      </p:sp>
      <p:pic>
        <p:nvPicPr>
          <p:cNvPr id="2" name="Image 1" descr="newton">
            <a:extLst>
              <a:ext uri="{FF2B5EF4-FFF2-40B4-BE49-F238E27FC236}">
                <a16:creationId xmlns:a16="http://schemas.microsoft.com/office/drawing/2014/main" id="{3E686A4A-8289-AF7D-724E-19C117B057D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852580" y="2626181"/>
            <a:ext cx="4486839" cy="4018647"/>
          </a:xfrm>
          <a:prstGeom prst="rect">
            <a:avLst/>
          </a:prstGeom>
          <a:noFill/>
          <a:ln>
            <a:noFill/>
          </a:ln>
        </p:spPr>
      </p:pic>
    </p:spTree>
    <p:extLst>
      <p:ext uri="{BB962C8B-B14F-4D97-AF65-F5344CB8AC3E}">
        <p14:creationId xmlns:p14="http://schemas.microsoft.com/office/powerpoint/2010/main" val="833474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6" presetClass="entr" presetSubtype="16"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246D6-D4A1-68A5-0E96-92DEDC1EB64C}"/>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E1E3F47B-420F-FF1F-7F60-F00F00BC7460}"/>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4" name="ZoneTexte 3">
            <a:extLst>
              <a:ext uri="{FF2B5EF4-FFF2-40B4-BE49-F238E27FC236}">
                <a16:creationId xmlns:a16="http://schemas.microsoft.com/office/drawing/2014/main" id="{8E203832-E66B-8A8C-3025-D64248A59BEE}"/>
              </a:ext>
            </a:extLst>
          </p:cNvPr>
          <p:cNvSpPr txBox="1"/>
          <p:nvPr/>
        </p:nvSpPr>
        <p:spPr>
          <a:xfrm>
            <a:off x="0" y="0"/>
            <a:ext cx="12192000" cy="590611"/>
          </a:xfrm>
          <a:prstGeom prst="rect">
            <a:avLst/>
          </a:prstGeom>
          <a:noFill/>
        </p:spPr>
        <p:txBody>
          <a:bodyPr wrap="square">
            <a:spAutoFit/>
          </a:bodyPr>
          <a:lstStyle/>
          <a:p>
            <a:pPr algn="ctr">
              <a:lnSpc>
                <a:spcPct val="107000"/>
              </a:lnSpc>
              <a:spcAft>
                <a:spcPts val="800"/>
              </a:spcAft>
            </a:pPr>
            <a:r>
              <a:rPr lang="fr-FR" sz="3200" b="1" dirty="0">
                <a:solidFill>
                  <a:srgbClr val="FF0000"/>
                </a:solidFill>
                <a:latin typeface="Comic Sans MS" panose="030F0702030302020204" pitchFamily="66" charset="0"/>
                <a:cs typeface="Arial" panose="020B0604020202020204" pitchFamily="34" charset="0"/>
              </a:rPr>
              <a:t>Albert Einstein – Stephen Hawking</a:t>
            </a:r>
          </a:p>
        </p:txBody>
      </p:sp>
      <p:sp>
        <p:nvSpPr>
          <p:cNvPr id="3" name="Rectangle 2">
            <a:extLst>
              <a:ext uri="{FF2B5EF4-FFF2-40B4-BE49-F238E27FC236}">
                <a16:creationId xmlns:a16="http://schemas.microsoft.com/office/drawing/2014/main" id="{8C910689-3163-C1D1-DBA1-301C2BFBF782}"/>
              </a:ext>
            </a:extLst>
          </p:cNvPr>
          <p:cNvSpPr/>
          <p:nvPr/>
        </p:nvSpPr>
        <p:spPr>
          <a:xfrm>
            <a:off x="0" y="1022167"/>
            <a:ext cx="12192000" cy="1569660"/>
          </a:xfrm>
          <a:prstGeom prst="rect">
            <a:avLst/>
          </a:prstGeom>
        </p:spPr>
        <p:txBody>
          <a:bodyPr wrap="square">
            <a:spAutoFit/>
          </a:bodyPr>
          <a:lstStyle/>
          <a:p>
            <a:pPr algn="just"/>
            <a:r>
              <a:rPr lang="fr-FR" sz="2400" dirty="0">
                <a:latin typeface="Comic Sans MS" pitchFamily="66" charset="0"/>
              </a:rPr>
              <a:t>Certains phénomènes de la mécanique céleste seront expliqués par la mécanique relativiste d'Einstein au 20</a:t>
            </a:r>
            <a:r>
              <a:rPr lang="fr-FR" sz="2400" baseline="30000" dirty="0">
                <a:latin typeface="Comic Sans MS" pitchFamily="66" charset="0"/>
              </a:rPr>
              <a:t>ème</a:t>
            </a:r>
            <a:r>
              <a:rPr lang="fr-FR" sz="2400" dirty="0">
                <a:latin typeface="Comic Sans MS" pitchFamily="66" charset="0"/>
              </a:rPr>
              <a:t> siècle. De nos jours, Stephen Hawking a apporté une grande contribution dans les domaines de la cosmologie et de la gravité quantique, en particulier dans le cadre des trous noirs.</a:t>
            </a:r>
          </a:p>
        </p:txBody>
      </p:sp>
      <p:pic>
        <p:nvPicPr>
          <p:cNvPr id="2" name="Picture 2" descr="http://bougetonjob.com/wp-content/uploads/2011/02/einstein.jpg">
            <a:extLst>
              <a:ext uri="{FF2B5EF4-FFF2-40B4-BE49-F238E27FC236}">
                <a16:creationId xmlns:a16="http://schemas.microsoft.com/office/drawing/2014/main" id="{A9189B04-AB25-EFC2-524B-AC9DE5CF62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1952" y="2804959"/>
            <a:ext cx="3726538" cy="397287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vio1ion.files.wordpress.com/2010/08/hawking.jpg">
            <a:extLst>
              <a:ext uri="{FF2B5EF4-FFF2-40B4-BE49-F238E27FC236}">
                <a16:creationId xmlns:a16="http://schemas.microsoft.com/office/drawing/2014/main" id="{428BBBB0-C147-3B81-3B06-3650598257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63512" y="2804959"/>
            <a:ext cx="4966086" cy="3972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9666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6" presetClass="entr" presetSubtype="16"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par>
                                <p:cTn id="12" presetID="6" presetClass="entr" presetSubtype="16" fill="hold" nodeType="with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832FE-970D-5B1D-D2E4-C217330D2E6D}"/>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F87C935A-3D16-3EC0-E3BB-EEA283D94C6E}"/>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 name="ZoneTexte 2">
            <a:extLst>
              <a:ext uri="{FF2B5EF4-FFF2-40B4-BE49-F238E27FC236}">
                <a16:creationId xmlns:a16="http://schemas.microsoft.com/office/drawing/2014/main" id="{3BF2904C-5F35-4596-1BE7-34857806E30D}"/>
              </a:ext>
            </a:extLst>
          </p:cNvPr>
          <p:cNvSpPr txBox="1"/>
          <p:nvPr/>
        </p:nvSpPr>
        <p:spPr>
          <a:xfrm>
            <a:off x="1524" y="2367171"/>
            <a:ext cx="12190476" cy="2123658"/>
          </a:xfrm>
          <a:prstGeom prst="rect">
            <a:avLst/>
          </a:prstGeom>
          <a:noFill/>
        </p:spPr>
        <p:txBody>
          <a:bodyPr wrap="square">
            <a:spAutoFit/>
          </a:bodyPr>
          <a:lstStyle/>
          <a:p>
            <a:pPr marL="285750" indent="-285750" algn="ctr">
              <a:buFontTx/>
              <a:buChar char="-"/>
            </a:pPr>
            <a:r>
              <a:rPr lang="fr-FR" sz="6600" b="1" dirty="0">
                <a:solidFill>
                  <a:srgbClr val="FF0000"/>
                </a:solidFill>
                <a:latin typeface="Comic Sans MS" panose="030F0702030302020204" pitchFamily="66" charset="0"/>
                <a:cs typeface="Arial" panose="020B0604020202020204" pitchFamily="34" charset="0"/>
              </a:rPr>
              <a:t> 2 –</a:t>
            </a:r>
            <a:br>
              <a:rPr lang="fr-FR" sz="6600" b="1" dirty="0">
                <a:solidFill>
                  <a:srgbClr val="FF0000"/>
                </a:solidFill>
                <a:latin typeface="Comic Sans MS" panose="030F0702030302020204" pitchFamily="66" charset="0"/>
                <a:cs typeface="Arial" panose="020B0604020202020204" pitchFamily="34" charset="0"/>
              </a:rPr>
            </a:br>
            <a:r>
              <a:rPr lang="fr-FR" sz="6600" b="1" dirty="0">
                <a:solidFill>
                  <a:srgbClr val="FF0000"/>
                </a:solidFill>
                <a:latin typeface="Comic Sans MS" panose="030F0702030302020204" pitchFamily="66" charset="0"/>
                <a:cs typeface="Arial" panose="020B0604020202020204" pitchFamily="34" charset="0"/>
              </a:rPr>
              <a:t>Les trois lois de Kepler</a:t>
            </a:r>
          </a:p>
        </p:txBody>
      </p:sp>
      <p:sp>
        <p:nvSpPr>
          <p:cNvPr id="2" name="Étoile : 5 branches 1">
            <a:hlinkClick r:id="rId2"/>
            <a:extLst>
              <a:ext uri="{FF2B5EF4-FFF2-40B4-BE49-F238E27FC236}">
                <a16:creationId xmlns:a16="http://schemas.microsoft.com/office/drawing/2014/main" id="{BFAC7E34-9C2D-6883-5BA5-401F64C49A9C}"/>
              </a:ext>
            </a:extLst>
          </p:cNvPr>
          <p:cNvSpPr/>
          <p:nvPr/>
        </p:nvSpPr>
        <p:spPr>
          <a:xfrm>
            <a:off x="11341524" y="5977797"/>
            <a:ext cx="792564" cy="792564"/>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72189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3BC26-3A4E-232E-3F56-499EF4C959D9}"/>
            </a:ext>
          </a:extLst>
        </p:cNvPr>
        <p:cNvGrpSpPr/>
        <p:nvPr/>
      </p:nvGrpSpPr>
      <p:grpSpPr>
        <a:xfrm>
          <a:off x="0" y="0"/>
          <a:ext cx="0" cy="0"/>
          <a:chOff x="0" y="0"/>
          <a:chExt cx="0" cy="0"/>
        </a:xfrm>
      </p:grpSpPr>
      <p:cxnSp>
        <p:nvCxnSpPr>
          <p:cNvPr id="32" name="Connecteur droit 31">
            <a:extLst>
              <a:ext uri="{FF2B5EF4-FFF2-40B4-BE49-F238E27FC236}">
                <a16:creationId xmlns:a16="http://schemas.microsoft.com/office/drawing/2014/main" id="{F0CFA190-6FA6-F032-3098-04993C019677}"/>
              </a:ext>
            </a:extLst>
          </p:cNvPr>
          <p:cNvCxnSpPr>
            <a:cxnSpLocks noChangeShapeType="1"/>
          </p:cNvCxnSpPr>
          <p:nvPr/>
        </p:nvCxnSpPr>
        <p:spPr bwMode="auto">
          <a:xfrm>
            <a:off x="5336540" y="9170670"/>
            <a:ext cx="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pic>
        <p:nvPicPr>
          <p:cNvPr id="83" name="Image 82">
            <a:extLst>
              <a:ext uri="{FF2B5EF4-FFF2-40B4-BE49-F238E27FC236}">
                <a16:creationId xmlns:a16="http://schemas.microsoft.com/office/drawing/2014/main" id="{125B4B3D-0FC1-36A8-7DF9-19936AABC471}"/>
              </a:ext>
            </a:extLst>
          </p:cNvPr>
          <p:cNvPicPr>
            <a:picLocks noChangeAspect="1"/>
          </p:cNvPicPr>
          <p:nvPr/>
        </p:nvPicPr>
        <p:blipFill>
          <a:blip r:embed="rId2"/>
          <a:stretch>
            <a:fillRect/>
          </a:stretch>
        </p:blipFill>
        <p:spPr>
          <a:xfrm>
            <a:off x="2057984" y="1871414"/>
            <a:ext cx="8076032" cy="4765360"/>
          </a:xfrm>
          <a:prstGeom prst="rect">
            <a:avLst/>
          </a:prstGeom>
          <a:solidFill>
            <a:schemeClr val="tx1"/>
          </a:solidFill>
        </p:spPr>
      </p:pic>
      <p:sp>
        <p:nvSpPr>
          <p:cNvPr id="85" name="ZoneTexte 84">
            <a:extLst>
              <a:ext uri="{FF2B5EF4-FFF2-40B4-BE49-F238E27FC236}">
                <a16:creationId xmlns:a16="http://schemas.microsoft.com/office/drawing/2014/main" id="{AA32474E-9A7B-00A7-50B6-B38DC0641AAB}"/>
              </a:ext>
            </a:extLst>
          </p:cNvPr>
          <p:cNvSpPr txBox="1"/>
          <p:nvPr/>
        </p:nvSpPr>
        <p:spPr>
          <a:xfrm>
            <a:off x="0" y="0"/>
            <a:ext cx="12192000" cy="584775"/>
          </a:xfrm>
          <a:prstGeom prst="rect">
            <a:avLst/>
          </a:prstGeom>
          <a:noFill/>
        </p:spPr>
        <p:txBody>
          <a:bodyPr wrap="square">
            <a:spAutoFit/>
          </a:bodyPr>
          <a:lstStyle/>
          <a:p>
            <a:pPr algn="ctr"/>
            <a:r>
              <a:rPr lang="fr-FR" sz="3200" b="1" dirty="0">
                <a:solidFill>
                  <a:srgbClr val="FF0000"/>
                </a:solidFill>
                <a:effectLst/>
                <a:latin typeface="Comic Sans MS" panose="030F0702030302020204" pitchFamily="66" charset="0"/>
                <a:ea typeface="Times New Roman" panose="02020603050405020304" pitchFamily="18" charset="0"/>
                <a:cs typeface="Times New Roman" panose="02020603050405020304" pitchFamily="18" charset="0"/>
              </a:rPr>
              <a:t>Première loi de Kepler – Loi des orbites</a:t>
            </a:r>
            <a:endParaRPr lang="fr-FR" sz="3200" dirty="0"/>
          </a:p>
        </p:txBody>
      </p:sp>
      <p:sp>
        <p:nvSpPr>
          <p:cNvPr id="87" name="ZoneTexte 86">
            <a:extLst>
              <a:ext uri="{FF2B5EF4-FFF2-40B4-BE49-F238E27FC236}">
                <a16:creationId xmlns:a16="http://schemas.microsoft.com/office/drawing/2014/main" id="{877497C3-905D-3131-A75A-C4D85950C67F}"/>
              </a:ext>
            </a:extLst>
          </p:cNvPr>
          <p:cNvSpPr txBox="1"/>
          <p:nvPr/>
        </p:nvSpPr>
        <p:spPr>
          <a:xfrm>
            <a:off x="0" y="728037"/>
            <a:ext cx="12192000" cy="830997"/>
          </a:xfrm>
          <a:prstGeom prst="rect">
            <a:avLst/>
          </a:prstGeom>
          <a:noFill/>
        </p:spPr>
        <p:txBody>
          <a:bodyPr wrap="square">
            <a:spAutoFit/>
          </a:bodyPr>
          <a:lstStyle/>
          <a:p>
            <a:pPr algn="just"/>
            <a:r>
              <a:rPr lang="fr-FR" sz="2400" dirty="0">
                <a:effectLst/>
                <a:latin typeface="Comic Sans MS" panose="030F0702030302020204" pitchFamily="66" charset="0"/>
                <a:ea typeface="Times New Roman" panose="02020603050405020304" pitchFamily="18" charset="0"/>
                <a:cs typeface="Times New Roman" panose="02020603050405020304" pitchFamily="18" charset="0"/>
              </a:rPr>
              <a:t>Dans le référentiel héliocentrique, le centre de chaque planète décrit une trajectoire elliptique dont le Soleil S est l'un des foyers.</a:t>
            </a:r>
            <a:endParaRPr lang="fr-FR" sz="2400" dirty="0"/>
          </a:p>
        </p:txBody>
      </p:sp>
    </p:spTree>
    <p:extLst>
      <p:ext uri="{BB962C8B-B14F-4D97-AF65-F5344CB8AC3E}">
        <p14:creationId xmlns:p14="http://schemas.microsoft.com/office/powerpoint/2010/main" val="2669669650"/>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Walbaum Display"/>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4514806.tgt.Office_50301108_TF33713516_Win32_OJ112196127.potx" id="{22996B42-D21B-4B21-8A2E-2EFD633A6008}" vid="{A1A70CD2-AB8C-4833-8F02-56C7A9672AB5}"/>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811A92-D464-4AC4-A396-BA73B10CEEAC}">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DE4876F9-7AE1-498D-B8FE-1E3AD703D2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04751AB-E840-446F-8D49-E697067EC887}">
  <ds:schemaRefs>
    <ds:schemaRef ds:uri="http://schemas.microsoft.com/sharepoint/v3/contenttype/forms"/>
  </ds:schemaRefs>
</ds:datastoreItem>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emplate>{31915EBF-C4B5-45D0-BD6E-FCB0B018A46C}tf33713516_win32</Template>
  <TotalTime>2582</TotalTime>
  <Words>1728</Words>
  <Application>Microsoft Office PowerPoint</Application>
  <PresentationFormat>Grand écran</PresentationFormat>
  <Paragraphs>291</Paragraphs>
  <Slides>38</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38</vt:i4>
      </vt:variant>
    </vt:vector>
  </HeadingPairs>
  <TitlesOfParts>
    <vt:vector size="47" baseType="lpstr">
      <vt:lpstr>Arial</vt:lpstr>
      <vt:lpstr>Calibri</vt:lpstr>
      <vt:lpstr>Cambria Math</vt:lpstr>
      <vt:lpstr>Comic Sans MS</vt:lpstr>
      <vt:lpstr>Gill Sans MT</vt:lpstr>
      <vt:lpstr>Symbol</vt:lpstr>
      <vt:lpstr>Times New Roman</vt:lpstr>
      <vt:lpstr>Walbaum Display</vt:lpstr>
      <vt:lpstr>3DFloatVTI</vt:lpstr>
      <vt:lpstr>PLANETES ET SATELLITES  LOIS DE KEPLER  GRAVITATION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LENTILLES MINCES</dc:title>
  <dc:creator>Thierry Chauvet</dc:creator>
  <cp:lastModifiedBy>Thierry Chauvet</cp:lastModifiedBy>
  <cp:revision>108</cp:revision>
  <dcterms:created xsi:type="dcterms:W3CDTF">2022-09-17T08:20:32Z</dcterms:created>
  <dcterms:modified xsi:type="dcterms:W3CDTF">2024-12-01T18:40:02Z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